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notesSlides/notesSlide1.xml" ContentType="application/vnd.openxmlformats-officedocument.presentationml.notesSlide+xml"/>
  <Default Extension="png" ContentType="image/png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5"/>
  </p:notesMasterIdLst>
  <p:sldIdLst>
    <p:sldId id="256" r:id="rId2"/>
    <p:sldId id="257" r:id="rId3"/>
    <p:sldId id="258" r:id="rId4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44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4608A67-A58B-49F3-9FA1-6FD922D55FC4}" type="datetimeFigureOut">
              <a:rPr lang="en-US" smtClean="0"/>
              <a:pPr/>
              <a:t>9/15/2014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669F31E-5F45-41A7-980E-4A974440DE5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669F31E-5F45-41A7-980E-4A974440DE5B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669F31E-5F45-41A7-980E-4A974440DE5B}" type="slidenum">
              <a:rPr lang="en-US" smtClean="0"/>
              <a:pPr/>
              <a:t>2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669F31E-5F45-41A7-980E-4A974440DE5B}" type="slidenum">
              <a:rPr lang="en-US" smtClean="0"/>
              <a:pPr/>
              <a:t>3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8F6C0C-8381-4498-84A4-5CD4E7635BA3}" type="datetimeFigureOut">
              <a:rPr lang="en-US" smtClean="0"/>
              <a:pPr/>
              <a:t>9/15/2014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D3BBE-FC35-45B3-BD02-C3FBC293F111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8F6C0C-8381-4498-84A4-5CD4E7635BA3}" type="datetimeFigureOut">
              <a:rPr lang="en-US" smtClean="0"/>
              <a:pPr/>
              <a:t>9/15/2014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D3BBE-FC35-45B3-BD02-C3FBC293F111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8F6C0C-8381-4498-84A4-5CD4E7635BA3}" type="datetimeFigureOut">
              <a:rPr lang="en-US" smtClean="0"/>
              <a:pPr/>
              <a:t>9/15/2014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D3BBE-FC35-45B3-BD02-C3FBC293F111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8F6C0C-8381-4498-84A4-5CD4E7635BA3}" type="datetimeFigureOut">
              <a:rPr lang="en-US" smtClean="0"/>
              <a:pPr/>
              <a:t>9/15/2014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D3BBE-FC35-45B3-BD02-C3FBC293F111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8F6C0C-8381-4498-84A4-5CD4E7635BA3}" type="datetimeFigureOut">
              <a:rPr lang="en-US" smtClean="0"/>
              <a:pPr/>
              <a:t>9/15/2014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D3BBE-FC35-45B3-BD02-C3FBC293F111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8F6C0C-8381-4498-84A4-5CD4E7635BA3}" type="datetimeFigureOut">
              <a:rPr lang="en-US" smtClean="0"/>
              <a:pPr/>
              <a:t>9/15/2014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D3BBE-FC35-45B3-BD02-C3FBC293F111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8F6C0C-8381-4498-84A4-5CD4E7635BA3}" type="datetimeFigureOut">
              <a:rPr lang="en-US" smtClean="0"/>
              <a:pPr/>
              <a:t>9/15/2014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D3BBE-FC35-45B3-BD02-C3FBC293F111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8F6C0C-8381-4498-84A4-5CD4E7635BA3}" type="datetimeFigureOut">
              <a:rPr lang="en-US" smtClean="0"/>
              <a:pPr/>
              <a:t>9/15/2014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D3BBE-FC35-45B3-BD02-C3FBC293F111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8F6C0C-8381-4498-84A4-5CD4E7635BA3}" type="datetimeFigureOut">
              <a:rPr lang="en-US" smtClean="0"/>
              <a:pPr/>
              <a:t>9/15/2014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D3BBE-FC35-45B3-BD02-C3FBC293F111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8F6C0C-8381-4498-84A4-5CD4E7635BA3}" type="datetimeFigureOut">
              <a:rPr lang="en-US" smtClean="0"/>
              <a:pPr/>
              <a:t>9/15/2014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D3BBE-FC35-45B3-BD02-C3FBC293F111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8F6C0C-8381-4498-84A4-5CD4E7635BA3}" type="datetimeFigureOut">
              <a:rPr lang="en-US" smtClean="0"/>
              <a:pPr/>
              <a:t>9/15/2014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D3BBE-FC35-45B3-BD02-C3FBC293F111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58F6C0C-8381-4498-84A4-5CD4E7635BA3}" type="datetimeFigureOut">
              <a:rPr lang="en-US" smtClean="0"/>
              <a:pPr/>
              <a:t>9/15/2014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6AD3BBE-FC35-45B3-BD02-C3FBC293F111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85800" y="609600"/>
            <a:ext cx="8038674" cy="5486400"/>
          </a:xfrm>
          <a:prstGeom prst="rect">
            <a:avLst/>
          </a:prstGeom>
          <a:noFill/>
          <a:ln w="15875">
            <a:solidFill>
              <a:srgbClr val="000000"/>
            </a:solidFill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457200" y="6324600"/>
            <a:ext cx="2074799" cy="276999"/>
          </a:xfrm>
          <a:prstGeom prst="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en-US" sz="1200" dirty="0" smtClean="0">
                <a:solidFill>
                  <a:schemeClr val="bg1"/>
                </a:solidFill>
              </a:rPr>
              <a:t>Cover inlet to keep out insects</a:t>
            </a:r>
            <a:endParaRPr lang="en-US" sz="1200" dirty="0">
              <a:solidFill>
                <a:schemeClr val="bg1"/>
              </a:solidFill>
            </a:endParaRPr>
          </a:p>
        </p:txBody>
      </p:sp>
      <p:cxnSp>
        <p:nvCxnSpPr>
          <p:cNvPr id="7" name="Straight Arrow Connector 6"/>
          <p:cNvCxnSpPr/>
          <p:nvPr/>
        </p:nvCxnSpPr>
        <p:spPr>
          <a:xfrm flipV="1">
            <a:off x="1219200" y="5867400"/>
            <a:ext cx="304800" cy="381000"/>
          </a:xfrm>
          <a:prstGeom prst="straightConnector1">
            <a:avLst/>
          </a:prstGeom>
          <a:ln>
            <a:tailEnd type="arrow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sp>
        <p:nvSpPr>
          <p:cNvPr id="8" name="TextBox 7"/>
          <p:cNvSpPr txBox="1"/>
          <p:nvPr/>
        </p:nvSpPr>
        <p:spPr>
          <a:xfrm>
            <a:off x="4343400" y="6211669"/>
            <a:ext cx="2818657" cy="646331"/>
          </a:xfrm>
          <a:prstGeom prst="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en-US" sz="1200" dirty="0" smtClean="0">
                <a:solidFill>
                  <a:schemeClr val="bg1"/>
                </a:solidFill>
              </a:rPr>
              <a:t>Disconnect here to allow 2537 </a:t>
            </a:r>
          </a:p>
          <a:p>
            <a:r>
              <a:rPr lang="en-US" sz="1200" dirty="0" smtClean="0">
                <a:solidFill>
                  <a:schemeClr val="bg1"/>
                </a:solidFill>
              </a:rPr>
              <a:t>To make zero air by vacuum for calibration</a:t>
            </a:r>
          </a:p>
          <a:p>
            <a:r>
              <a:rPr lang="en-US" sz="1200" dirty="0" smtClean="0">
                <a:solidFill>
                  <a:schemeClr val="bg1"/>
                </a:solidFill>
              </a:rPr>
              <a:t>Cap unused line</a:t>
            </a:r>
            <a:endParaRPr lang="en-US" sz="1200" dirty="0">
              <a:solidFill>
                <a:schemeClr val="bg1"/>
              </a:solidFill>
            </a:endParaRPr>
          </a:p>
        </p:txBody>
      </p:sp>
      <p:cxnSp>
        <p:nvCxnSpPr>
          <p:cNvPr id="9" name="Straight Arrow Connector 8"/>
          <p:cNvCxnSpPr/>
          <p:nvPr/>
        </p:nvCxnSpPr>
        <p:spPr>
          <a:xfrm flipV="1">
            <a:off x="4572000" y="5181600"/>
            <a:ext cx="304800" cy="1066800"/>
          </a:xfrm>
          <a:prstGeom prst="straightConnector1">
            <a:avLst/>
          </a:prstGeom>
          <a:ln>
            <a:tailEnd type="arrow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sp>
        <p:nvSpPr>
          <p:cNvPr id="11" name="TextBox 10"/>
          <p:cNvSpPr txBox="1"/>
          <p:nvPr/>
        </p:nvSpPr>
        <p:spPr>
          <a:xfrm>
            <a:off x="4572000" y="1524000"/>
            <a:ext cx="2553456" cy="276999"/>
          </a:xfrm>
          <a:prstGeom prst="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en-US" sz="1200" dirty="0" smtClean="0">
                <a:solidFill>
                  <a:schemeClr val="bg1"/>
                </a:solidFill>
              </a:rPr>
              <a:t>Disconnect here and cap ¼ PFA tubing</a:t>
            </a:r>
          </a:p>
        </p:txBody>
      </p:sp>
      <p:cxnSp>
        <p:nvCxnSpPr>
          <p:cNvPr id="12" name="Straight Arrow Connector 11"/>
          <p:cNvCxnSpPr/>
          <p:nvPr/>
        </p:nvCxnSpPr>
        <p:spPr>
          <a:xfrm flipH="1">
            <a:off x="3657600" y="1752600"/>
            <a:ext cx="914400" cy="1524000"/>
          </a:xfrm>
          <a:prstGeom prst="straightConnector1">
            <a:avLst/>
          </a:prstGeom>
          <a:ln>
            <a:tailEnd type="arrow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 flipH="1">
            <a:off x="3962400" y="3429000"/>
            <a:ext cx="533400" cy="1524000"/>
          </a:xfrm>
          <a:prstGeom prst="straightConnector1">
            <a:avLst/>
          </a:prstGeom>
          <a:ln>
            <a:tailEnd type="arrow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sp>
        <p:nvSpPr>
          <p:cNvPr id="16" name="TextBox 15"/>
          <p:cNvSpPr txBox="1"/>
          <p:nvPr/>
        </p:nvSpPr>
        <p:spPr>
          <a:xfrm>
            <a:off x="4191000" y="2971800"/>
            <a:ext cx="3941015" cy="830997"/>
          </a:xfrm>
          <a:prstGeom prst="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en-US" sz="1200" dirty="0" smtClean="0">
                <a:solidFill>
                  <a:schemeClr val="bg1"/>
                </a:solidFill>
              </a:rPr>
              <a:t>Use new, clean ¼ PFA or FEP tubing to connect to the filter</a:t>
            </a:r>
          </a:p>
          <a:p>
            <a:r>
              <a:rPr lang="en-US" sz="1200" dirty="0" smtClean="0">
                <a:solidFill>
                  <a:schemeClr val="bg1"/>
                </a:solidFill>
              </a:rPr>
              <a:t>Then direct the tubing down to the bottom right corner</a:t>
            </a:r>
          </a:p>
          <a:p>
            <a:r>
              <a:rPr lang="en-US" sz="1200" dirty="0" smtClean="0">
                <a:solidFill>
                  <a:schemeClr val="bg1"/>
                </a:solidFill>
              </a:rPr>
              <a:t>Make a small hole in the air vent screen and have the tubing</a:t>
            </a:r>
          </a:p>
          <a:p>
            <a:r>
              <a:rPr lang="en-US" sz="1200" dirty="0" smtClean="0">
                <a:solidFill>
                  <a:schemeClr val="bg1"/>
                </a:solidFill>
              </a:rPr>
              <a:t>Extend out the side of the 1130 box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19" name="Freeform 18"/>
          <p:cNvSpPr/>
          <p:nvPr/>
        </p:nvSpPr>
        <p:spPr>
          <a:xfrm>
            <a:off x="3483979" y="3237053"/>
            <a:ext cx="567160" cy="1878957"/>
          </a:xfrm>
          <a:custGeom>
            <a:avLst/>
            <a:gdLst>
              <a:gd name="connsiteX0" fmla="*/ 208345 w 567160"/>
              <a:gd name="connsiteY0" fmla="*/ 84881 h 1878957"/>
              <a:gd name="connsiteX1" fmla="*/ 92598 w 567160"/>
              <a:gd name="connsiteY1" fmla="*/ 15433 h 1878957"/>
              <a:gd name="connsiteX2" fmla="*/ 11575 w 567160"/>
              <a:gd name="connsiteY2" fmla="*/ 177479 h 1878957"/>
              <a:gd name="connsiteX3" fmla="*/ 23150 w 567160"/>
              <a:gd name="connsiteY3" fmla="*/ 825661 h 1878957"/>
              <a:gd name="connsiteX4" fmla="*/ 150472 w 567160"/>
              <a:gd name="connsiteY4" fmla="*/ 1323372 h 1878957"/>
              <a:gd name="connsiteX5" fmla="*/ 243069 w 567160"/>
              <a:gd name="connsiteY5" fmla="*/ 1693762 h 1878957"/>
              <a:gd name="connsiteX6" fmla="*/ 358816 w 567160"/>
              <a:gd name="connsiteY6" fmla="*/ 1797934 h 1878957"/>
              <a:gd name="connsiteX7" fmla="*/ 520862 w 567160"/>
              <a:gd name="connsiteY7" fmla="*/ 1786360 h 1878957"/>
              <a:gd name="connsiteX8" fmla="*/ 567160 w 567160"/>
              <a:gd name="connsiteY8" fmla="*/ 1878957 h 1878957"/>
              <a:gd name="connsiteX9" fmla="*/ 567160 w 567160"/>
              <a:gd name="connsiteY9" fmla="*/ 1878957 h 18789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567160" h="1878957">
                <a:moveTo>
                  <a:pt x="208345" y="84881"/>
                </a:moveTo>
                <a:cubicBezTo>
                  <a:pt x="166869" y="42440"/>
                  <a:pt x="125393" y="0"/>
                  <a:pt x="92598" y="15433"/>
                </a:cubicBezTo>
                <a:cubicBezTo>
                  <a:pt x="59803" y="30866"/>
                  <a:pt x="23150" y="42441"/>
                  <a:pt x="11575" y="177479"/>
                </a:cubicBezTo>
                <a:cubicBezTo>
                  <a:pt x="0" y="312517"/>
                  <a:pt x="1" y="634679"/>
                  <a:pt x="23150" y="825661"/>
                </a:cubicBezTo>
                <a:cubicBezTo>
                  <a:pt x="46299" y="1016643"/>
                  <a:pt x="113819" y="1178688"/>
                  <a:pt x="150472" y="1323372"/>
                </a:cubicBezTo>
                <a:cubicBezTo>
                  <a:pt x="187125" y="1468056"/>
                  <a:pt x="208345" y="1614668"/>
                  <a:pt x="243069" y="1693762"/>
                </a:cubicBezTo>
                <a:cubicBezTo>
                  <a:pt x="277793" y="1772856"/>
                  <a:pt x="312517" y="1782501"/>
                  <a:pt x="358816" y="1797934"/>
                </a:cubicBezTo>
                <a:cubicBezTo>
                  <a:pt x="405115" y="1813367"/>
                  <a:pt x="486138" y="1772856"/>
                  <a:pt x="520862" y="1786360"/>
                </a:cubicBezTo>
                <a:cubicBezTo>
                  <a:pt x="555586" y="1799864"/>
                  <a:pt x="567160" y="1878957"/>
                  <a:pt x="567160" y="1878957"/>
                </a:cubicBezTo>
                <a:lnTo>
                  <a:pt x="567160" y="1878957"/>
                </a:lnTo>
              </a:path>
            </a:pathLst>
          </a:custGeom>
          <a:ln w="57150"/>
        </p:spPr>
        <p:style>
          <a:lnRef idx="2">
            <a:schemeClr val="accent5"/>
          </a:lnRef>
          <a:fillRef idx="0">
            <a:schemeClr val="accent5"/>
          </a:fillRef>
          <a:effectRef idx="1">
            <a:schemeClr val="accent5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TextBox 19"/>
          <p:cNvSpPr txBox="1"/>
          <p:nvPr/>
        </p:nvSpPr>
        <p:spPr>
          <a:xfrm>
            <a:off x="7086600" y="4724400"/>
            <a:ext cx="1241687" cy="461665"/>
          </a:xfrm>
          <a:prstGeom prst="rect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en-US" sz="1200" dirty="0" smtClean="0">
                <a:solidFill>
                  <a:schemeClr val="bg1"/>
                </a:solidFill>
              </a:rPr>
              <a:t>Disconnect cable</a:t>
            </a:r>
          </a:p>
          <a:p>
            <a:r>
              <a:rPr lang="en-US" sz="1200" dirty="0" smtClean="0">
                <a:solidFill>
                  <a:schemeClr val="bg1"/>
                </a:solidFill>
              </a:rPr>
              <a:t>To analyzer</a:t>
            </a:r>
          </a:p>
        </p:txBody>
      </p:sp>
      <p:cxnSp>
        <p:nvCxnSpPr>
          <p:cNvPr id="21" name="Straight Arrow Connector 20"/>
          <p:cNvCxnSpPr/>
          <p:nvPr/>
        </p:nvCxnSpPr>
        <p:spPr>
          <a:xfrm flipH="1">
            <a:off x="7391400" y="5181600"/>
            <a:ext cx="76200" cy="304800"/>
          </a:xfrm>
          <a:prstGeom prst="straightConnector1">
            <a:avLst/>
          </a:prstGeom>
          <a:ln>
            <a:tailEnd type="arrow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36" name="Picture 1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219200" y="2438400"/>
            <a:ext cx="6667500" cy="3314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3" name="TextBox 12"/>
          <p:cNvSpPr txBox="1"/>
          <p:nvPr/>
        </p:nvSpPr>
        <p:spPr>
          <a:xfrm>
            <a:off x="1143000" y="457200"/>
            <a:ext cx="3810000" cy="20928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b="1" dirty="0" smtClean="0"/>
              <a:t>For the 1130 Pump Module </a:t>
            </a:r>
          </a:p>
          <a:p>
            <a:pPr>
              <a:buFont typeface="Arial" pitchFamily="34" charset="0"/>
              <a:buChar char="•"/>
            </a:pPr>
            <a:r>
              <a:rPr lang="en-US" sz="1400" dirty="0"/>
              <a:t> </a:t>
            </a:r>
            <a:r>
              <a:rPr lang="en-US" sz="1400" dirty="0" smtClean="0"/>
              <a:t>Pump Power Off</a:t>
            </a:r>
          </a:p>
          <a:p>
            <a:pPr>
              <a:buFont typeface="Arial" pitchFamily="34" charset="0"/>
              <a:buChar char="•"/>
            </a:pPr>
            <a:r>
              <a:rPr lang="en-US" sz="1400" dirty="0"/>
              <a:t> </a:t>
            </a:r>
            <a:r>
              <a:rPr lang="en-US" sz="1400" dirty="0" smtClean="0"/>
              <a:t>All other switches in auto – to keep outside modules warm and dry</a:t>
            </a:r>
          </a:p>
          <a:p>
            <a:pPr>
              <a:buFont typeface="Arial" pitchFamily="34" charset="0"/>
              <a:buChar char="•"/>
            </a:pPr>
            <a:r>
              <a:rPr lang="en-US" sz="1400" dirty="0"/>
              <a:t> </a:t>
            </a:r>
            <a:r>
              <a:rPr lang="en-US" sz="1400" dirty="0" smtClean="0"/>
              <a:t>Except – set external heater to OFF</a:t>
            </a:r>
          </a:p>
          <a:p>
            <a:pPr>
              <a:buFont typeface="Arial" pitchFamily="34" charset="0"/>
              <a:buChar char="•"/>
            </a:pPr>
            <a:r>
              <a:rPr lang="en-US" sz="1400" dirty="0"/>
              <a:t> </a:t>
            </a:r>
            <a:r>
              <a:rPr lang="en-US" sz="1400" dirty="0" smtClean="0"/>
              <a:t>Disconnect the cable to the analyzer</a:t>
            </a:r>
          </a:p>
          <a:p>
            <a:pPr>
              <a:buFont typeface="Arial" pitchFamily="34" charset="0"/>
              <a:buChar char="•"/>
            </a:pPr>
            <a:r>
              <a:rPr lang="en-US" sz="1400" dirty="0"/>
              <a:t> </a:t>
            </a:r>
            <a:r>
              <a:rPr lang="en-US" sz="1400" dirty="0" smtClean="0"/>
              <a:t>Keep power on to the 1130 and 1135 outdoor units to keep heaters on and heated line on </a:t>
            </a:r>
          </a:p>
          <a:p>
            <a:pPr>
              <a:buFont typeface="Arial" pitchFamily="34" charset="0"/>
              <a:buChar char="•"/>
            </a:pPr>
            <a:endParaRPr lang="en-US" dirty="0"/>
          </a:p>
        </p:txBody>
      </p:sp>
      <p:sp>
        <p:nvSpPr>
          <p:cNvPr id="15" name="TextBox 14"/>
          <p:cNvSpPr txBox="1"/>
          <p:nvPr/>
        </p:nvSpPr>
        <p:spPr>
          <a:xfrm>
            <a:off x="152400" y="2971800"/>
            <a:ext cx="1044581" cy="369332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dirty="0" smtClean="0"/>
              <a:t>Set to off</a:t>
            </a:r>
            <a:endParaRPr lang="en-US" dirty="0"/>
          </a:p>
        </p:txBody>
      </p:sp>
      <p:cxnSp>
        <p:nvCxnSpPr>
          <p:cNvPr id="17" name="Straight Arrow Connector 16"/>
          <p:cNvCxnSpPr>
            <a:stCxn id="15" idx="3"/>
          </p:cNvCxnSpPr>
          <p:nvPr/>
        </p:nvCxnSpPr>
        <p:spPr>
          <a:xfrm>
            <a:off x="1196981" y="3156466"/>
            <a:ext cx="631819" cy="19633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>
          <a:xfrm>
            <a:off x="5029200" y="1981200"/>
            <a:ext cx="1044581" cy="369332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dirty="0" smtClean="0"/>
              <a:t>Set to off</a:t>
            </a:r>
            <a:endParaRPr lang="en-US" dirty="0"/>
          </a:p>
        </p:txBody>
      </p:sp>
      <p:cxnSp>
        <p:nvCxnSpPr>
          <p:cNvPr id="19" name="Straight Arrow Connector 18"/>
          <p:cNvCxnSpPr/>
          <p:nvPr/>
        </p:nvCxnSpPr>
        <p:spPr>
          <a:xfrm flipH="1">
            <a:off x="4724400" y="2362200"/>
            <a:ext cx="533400" cy="10668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X:\tekserve1repl\Seattle_Office\2537X Manual Files\2537 Graphic Files\2537X Retouched\MENUTREE.jpg"/>
          <p:cNvPicPr/>
          <p:nvPr/>
        </p:nvPicPr>
        <p:blipFill>
          <a:blip r:embed="rId3" cstate="print">
            <a:extLst>
              <a:ext uri="{28A0092B-C50C-407E-A947-70E740481C1C}">
                <a14:useLocalDpi xmlns:lc="http://schemas.openxmlformats.org/drawingml/2006/lockedCanvas" xmlns:pic="http://schemas.openxmlformats.org/drawingml/2006/picture" xmlns:a14="http://schemas.microsoft.com/office/drawing/2010/main" xmlns:wps="http://schemas.microsoft.com/office/word/2010/wordprocessingShape" xmlns:wne="http://schemas.microsoft.com/office/word/2006/wordml" xmlns:wpi="http://schemas.microsoft.com/office/word/2010/wordprocessingInk" xmlns:wpg="http://schemas.microsoft.com/office/word/2010/wordprocessingGroup" xmlns:w14="http://schemas.microsoft.com/office/word/2010/wordml" xmlns:w="http://schemas.openxmlformats.org/wordprocessingml/2006/main" xmlns:w10="urn:schemas-microsoft-com:office:word" xmlns:wp="http://schemas.openxmlformats.org/drawingml/2006/wordprocessingDrawing" xmlns:wp14="http://schemas.microsoft.com/office/word/2010/wordprocessingDrawing" xmlns:v="urn:schemas-microsoft-com:vml" xmlns:m="http://schemas.openxmlformats.org/officeDocument/2006/math" xmlns:o="urn:schemas-microsoft-com:office:office" xmlns:mc="http://schemas.openxmlformats.org/markup-compatibility/2006" xmlns:wpc="http://schemas.microsoft.com/office/word/2010/wordprocessingCanvas" xmlns="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2991190" y="742609"/>
            <a:ext cx="4250871" cy="6575652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extBox 2"/>
          <p:cNvSpPr txBox="1"/>
          <p:nvPr/>
        </p:nvSpPr>
        <p:spPr>
          <a:xfrm>
            <a:off x="2286000" y="533400"/>
            <a:ext cx="3810000" cy="12311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b="1" dirty="0" smtClean="0"/>
              <a:t>For the 2537</a:t>
            </a:r>
          </a:p>
          <a:p>
            <a:pPr>
              <a:buFont typeface="Arial" pitchFamily="34" charset="0"/>
              <a:buChar char="•"/>
            </a:pPr>
            <a:r>
              <a:rPr lang="en-US" sz="1400" dirty="0"/>
              <a:t> </a:t>
            </a:r>
            <a:r>
              <a:rPr lang="en-US" sz="1400" dirty="0" smtClean="0"/>
              <a:t> Must turn auto-calibration from off to ON</a:t>
            </a:r>
          </a:p>
          <a:p>
            <a:pPr>
              <a:buFont typeface="Arial" pitchFamily="34" charset="0"/>
              <a:buChar char="•"/>
            </a:pPr>
            <a:r>
              <a:rPr lang="en-US" sz="1400" dirty="0"/>
              <a:t> </a:t>
            </a:r>
            <a:r>
              <a:rPr lang="en-US" sz="1400" dirty="0" smtClean="0"/>
              <a:t> Set Calibration interval to 36 hours</a:t>
            </a:r>
          </a:p>
          <a:p>
            <a:pPr>
              <a:buFont typeface="Arial" pitchFamily="34" charset="0"/>
              <a:buChar char="•"/>
            </a:pPr>
            <a:r>
              <a:rPr lang="en-US" sz="1400" dirty="0"/>
              <a:t> </a:t>
            </a:r>
            <a:r>
              <a:rPr lang="en-US" sz="1400" dirty="0" smtClean="0"/>
              <a:t> Set next calibration to a future time</a:t>
            </a:r>
          </a:p>
          <a:p>
            <a:pPr>
              <a:buFont typeface="Arial" pitchFamily="34" charset="0"/>
              <a:buChar char="•"/>
            </a:pPr>
            <a:endParaRPr lang="en-US" dirty="0"/>
          </a:p>
        </p:txBody>
      </p:sp>
      <p:sp>
        <p:nvSpPr>
          <p:cNvPr id="4" name="Oval 3"/>
          <p:cNvSpPr/>
          <p:nvPr/>
        </p:nvSpPr>
        <p:spPr>
          <a:xfrm>
            <a:off x="5486400" y="3505200"/>
            <a:ext cx="304800" cy="152400"/>
          </a:xfrm>
          <a:prstGeom prst="ellipse">
            <a:avLst/>
          </a:prstGeom>
          <a:noFill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Oval 4"/>
          <p:cNvSpPr/>
          <p:nvPr/>
        </p:nvSpPr>
        <p:spPr>
          <a:xfrm>
            <a:off x="5486400" y="3657600"/>
            <a:ext cx="304800" cy="152400"/>
          </a:xfrm>
          <a:prstGeom prst="ellipse">
            <a:avLst/>
          </a:prstGeom>
          <a:noFill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Oval 5"/>
          <p:cNvSpPr/>
          <p:nvPr/>
        </p:nvSpPr>
        <p:spPr>
          <a:xfrm>
            <a:off x="2895600" y="4495800"/>
            <a:ext cx="304800" cy="152400"/>
          </a:xfrm>
          <a:prstGeom prst="ellipse">
            <a:avLst/>
          </a:prstGeom>
          <a:noFill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8" name="Straight Arrow Connector 7"/>
          <p:cNvCxnSpPr>
            <a:endCxn id="4" idx="1"/>
          </p:cNvCxnSpPr>
          <p:nvPr/>
        </p:nvCxnSpPr>
        <p:spPr>
          <a:xfrm>
            <a:off x="2895600" y="990600"/>
            <a:ext cx="2635437" cy="253691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/>
          <p:cNvCxnSpPr/>
          <p:nvPr/>
        </p:nvCxnSpPr>
        <p:spPr>
          <a:xfrm>
            <a:off x="2667000" y="1447800"/>
            <a:ext cx="381000" cy="30480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/>
          <p:cNvCxnSpPr>
            <a:endCxn id="5" idx="2"/>
          </p:cNvCxnSpPr>
          <p:nvPr/>
        </p:nvCxnSpPr>
        <p:spPr>
          <a:xfrm>
            <a:off x="2667000" y="1219200"/>
            <a:ext cx="2819400" cy="25146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47</TotalTime>
  <Words>170</Words>
  <Application>Microsoft Office PowerPoint</Application>
  <PresentationFormat>On-screen Show (4:3)</PresentationFormat>
  <Paragraphs>26</Paragraphs>
  <Slides>3</Slides>
  <Notes>3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3</vt:i4>
      </vt:variant>
    </vt:vector>
  </HeadingPairs>
  <TitlesOfParts>
    <vt:vector size="4" baseType="lpstr">
      <vt:lpstr>Office Theme</vt:lpstr>
      <vt:lpstr>Slide 1</vt:lpstr>
      <vt:lpstr>Slide 2</vt:lpstr>
      <vt:lpstr>Slide 3</vt:lpstr>
    </vt:vector>
  </TitlesOfParts>
  <Company>Microsoft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Eric Prestbo</dc:creator>
  <cp:lastModifiedBy>ALCIDES</cp:lastModifiedBy>
  <cp:revision>1</cp:revision>
  <dcterms:created xsi:type="dcterms:W3CDTF">2012-10-25T21:57:41Z</dcterms:created>
  <dcterms:modified xsi:type="dcterms:W3CDTF">2014-09-15T15:03:34Z</dcterms:modified>
</cp:coreProperties>
</file>