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Default Extension="tiff" ContentType="image/tiff"/>
  <Default Extension="xlsx" ContentType="application/vnd.openxmlformats-officedocument.spreadsheetml.sheet"/>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7" r:id="rId3"/>
    <p:sldMasterId id="2147483710" r:id="rId4"/>
    <p:sldMasterId id="2147483723" r:id="rId5"/>
  </p:sldMasterIdLst>
  <p:notesMasterIdLst>
    <p:notesMasterId r:id="rId62"/>
  </p:notesMasterIdLst>
  <p:sldIdLst>
    <p:sldId id="373" r:id="rId6"/>
    <p:sldId id="564" r:id="rId7"/>
    <p:sldId id="290" r:id="rId8"/>
    <p:sldId id="595" r:id="rId9"/>
    <p:sldId id="582" r:id="rId10"/>
    <p:sldId id="563" r:id="rId11"/>
    <p:sldId id="568" r:id="rId12"/>
    <p:sldId id="569" r:id="rId13"/>
    <p:sldId id="570" r:id="rId14"/>
    <p:sldId id="561" r:id="rId15"/>
    <p:sldId id="478" r:id="rId16"/>
    <p:sldId id="579" r:id="rId17"/>
    <p:sldId id="580" r:id="rId18"/>
    <p:sldId id="502" r:id="rId19"/>
    <p:sldId id="539" r:id="rId20"/>
    <p:sldId id="557" r:id="rId21"/>
    <p:sldId id="598" r:id="rId22"/>
    <p:sldId id="550" r:id="rId23"/>
    <p:sldId id="518" r:id="rId24"/>
    <p:sldId id="540" r:id="rId25"/>
    <p:sldId id="541" r:id="rId26"/>
    <p:sldId id="551" r:id="rId27"/>
    <p:sldId id="545" r:id="rId28"/>
    <p:sldId id="543" r:id="rId29"/>
    <p:sldId id="544" r:id="rId30"/>
    <p:sldId id="571" r:id="rId31"/>
    <p:sldId id="486" r:id="rId32"/>
    <p:sldId id="599" r:id="rId33"/>
    <p:sldId id="586" r:id="rId34"/>
    <p:sldId id="581" r:id="rId35"/>
    <p:sldId id="596" r:id="rId36"/>
    <p:sldId id="597" r:id="rId37"/>
    <p:sldId id="590" r:id="rId38"/>
    <p:sldId id="587" r:id="rId39"/>
    <p:sldId id="577" r:id="rId40"/>
    <p:sldId id="588" r:id="rId41"/>
    <p:sldId id="591" r:id="rId42"/>
    <p:sldId id="589" r:id="rId43"/>
    <p:sldId id="546" r:id="rId44"/>
    <p:sldId id="547" r:id="rId45"/>
    <p:sldId id="594" r:id="rId46"/>
    <p:sldId id="572" r:id="rId47"/>
    <p:sldId id="573" r:id="rId48"/>
    <p:sldId id="574" r:id="rId49"/>
    <p:sldId id="583" r:id="rId50"/>
    <p:sldId id="584" r:id="rId51"/>
    <p:sldId id="585" r:id="rId52"/>
    <p:sldId id="480" r:id="rId53"/>
    <p:sldId id="556" r:id="rId54"/>
    <p:sldId id="555" r:id="rId55"/>
    <p:sldId id="554" r:id="rId56"/>
    <p:sldId id="565" r:id="rId57"/>
    <p:sldId id="566" r:id="rId58"/>
    <p:sldId id="576" r:id="rId59"/>
    <p:sldId id="575" r:id="rId60"/>
    <p:sldId id="422" r:id="rId61"/>
  </p:sldIdLst>
  <p:sldSz cx="9144000" cy="6858000" type="screen4x3"/>
  <p:notesSz cx="6858000" cy="9144000"/>
  <p:defaultText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26" autoAdjust="0"/>
    <p:restoredTop sz="87288" autoAdjust="0"/>
  </p:normalViewPr>
  <p:slideViewPr>
    <p:cSldViewPr>
      <p:cViewPr varScale="1">
        <p:scale>
          <a:sx n="73" d="100"/>
          <a:sy n="73" d="100"/>
        </p:scale>
        <p:origin x="-1488" y="-102"/>
      </p:cViewPr>
      <p:guideLst>
        <p:guide orient="horz" pos="2160"/>
        <p:guide pos="2880"/>
      </p:guideLst>
    </p:cSldViewPr>
  </p:slideViewPr>
  <p:notesTextViewPr>
    <p:cViewPr>
      <p:scale>
        <a:sx n="100" d="100"/>
        <a:sy n="100" d="100"/>
      </p:scale>
      <p:origin x="0" y="0"/>
    </p:cViewPr>
  </p:notesTextViewPr>
  <p:sorterViewPr>
    <p:cViewPr>
      <p:scale>
        <a:sx n="57" d="100"/>
        <a:sy n="5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charts/_rels/chart1.xml.rels><?xml version="1.0" encoding="UTF-8" standalone="yes"?>
<Relationships xmlns="http://schemas.openxmlformats.org/package/2006/relationships"><Relationship Id="rId1" Type="http://schemas.openxmlformats.org/officeDocument/2006/relationships/oleObject" Target="file:///D:\LFA-SERVER\A_Paulo_Backup\Dropbox\Paulo\Deforestation%20in%20Amazonia%201977-2012%20Dec%202012.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oleObject" Target="file:///C:\Downloads\Pen_Drive\Faraday%20Discussions%20Paper\Data%20and%20plots%20for%20Faraday%20Discussion%20Paper\XRF_Elemental_Concentrations_AM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embeddings/oleObject3.bin"/></Relationships>
</file>

<file path=ppt/charts/_rels/chart5.xml.rels><?xml version="1.0" encoding="UTF-8" standalone="yes"?>
<Relationships xmlns="http://schemas.openxmlformats.org/package/2006/relationships"><Relationship Id="rId1" Type="http://schemas.openxmlformats.org/officeDocument/2006/relationships/oleObject" Target="file:///C:\Downloads\Pen_Drive\Faraday%20Discussions%20Paper\XRF_Elemental_Concentrations_PV.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Dropbox\IQ-LQA\HPAs\HPAs%20(gr&#225;fico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b="1"/>
            </a:pPr>
            <a:r>
              <a:rPr lang="en-US" sz="1800" b="1"/>
              <a:t>Deforestation in Amazonia 1977-2012 in km² per year</a:t>
            </a:r>
          </a:p>
        </c:rich>
      </c:tx>
      <c:layout>
        <c:manualLayout>
          <c:xMode val="edge"/>
          <c:yMode val="edge"/>
          <c:x val="0.15490119728184684"/>
          <c:y val="3.8571779739520556E-2"/>
        </c:manualLayout>
      </c:layout>
      <c:overlay val="0"/>
      <c:spPr>
        <a:noFill/>
        <a:ln w="25400">
          <a:noFill/>
        </a:ln>
      </c:spPr>
    </c:title>
    <c:autoTitleDeleted val="0"/>
    <c:plotArea>
      <c:layout>
        <c:manualLayout>
          <c:layoutTarget val="inner"/>
          <c:xMode val="edge"/>
          <c:yMode val="edge"/>
          <c:x val="0.11406260952049647"/>
          <c:y val="0.15077936414146273"/>
          <c:w val="0.85724898847504361"/>
          <c:h val="0.62838517620143608"/>
        </c:manualLayout>
      </c:layout>
      <c:barChart>
        <c:barDir val="col"/>
        <c:grouping val="clustered"/>
        <c:varyColors val="0"/>
        <c:ser>
          <c:idx val="0"/>
          <c:order val="0"/>
          <c:spPr>
            <a:solidFill>
              <a:srgbClr val="FF0000"/>
            </a:solidFill>
            <a:ln w="12700">
              <a:solidFill>
                <a:srgbClr val="000000"/>
              </a:solidFill>
              <a:prstDash val="solid"/>
            </a:ln>
          </c:spPr>
          <c:invertIfNegative val="0"/>
          <c:cat>
            <c:strRef>
              <c:f>'Data 2012'!$A$6:$A$30</c:f>
              <c:strCache>
                <c:ptCount val="25"/>
                <c:pt idx="0">
                  <c:v>77/88*</c:v>
                </c:pt>
                <c:pt idx="1">
                  <c:v>88/89</c:v>
                </c:pt>
                <c:pt idx="2">
                  <c:v>89/90</c:v>
                </c:pt>
                <c:pt idx="3">
                  <c:v>90/91</c:v>
                </c:pt>
                <c:pt idx="4">
                  <c:v>91/92</c:v>
                </c:pt>
                <c:pt idx="5">
                  <c:v>92/93</c:v>
                </c:pt>
                <c:pt idx="6">
                  <c:v>92/94</c:v>
                </c:pt>
                <c:pt idx="7">
                  <c:v>94/95</c:v>
                </c:pt>
                <c:pt idx="8">
                  <c:v>95/96</c:v>
                </c:pt>
                <c:pt idx="9">
                  <c:v>96/97</c:v>
                </c:pt>
                <c:pt idx="10">
                  <c:v>97/98</c:v>
                </c:pt>
                <c:pt idx="11">
                  <c:v>98/99</c:v>
                </c:pt>
                <c:pt idx="12">
                  <c:v>99/00</c:v>
                </c:pt>
                <c:pt idx="13">
                  <c:v>00/01</c:v>
                </c:pt>
                <c:pt idx="14">
                  <c:v>01/02</c:v>
                </c:pt>
                <c:pt idx="15">
                  <c:v>02/03</c:v>
                </c:pt>
                <c:pt idx="16">
                  <c:v>03/04</c:v>
                </c:pt>
                <c:pt idx="17">
                  <c:v>04/05</c:v>
                </c:pt>
                <c:pt idx="18">
                  <c:v>05/06</c:v>
                </c:pt>
                <c:pt idx="19">
                  <c:v>06/07</c:v>
                </c:pt>
                <c:pt idx="20">
                  <c:v>07/08</c:v>
                </c:pt>
                <c:pt idx="21">
                  <c:v>08/09</c:v>
                </c:pt>
                <c:pt idx="22">
                  <c:v>09/10</c:v>
                </c:pt>
                <c:pt idx="23">
                  <c:v>10/11</c:v>
                </c:pt>
                <c:pt idx="24">
                  <c:v>11/12</c:v>
                </c:pt>
              </c:strCache>
            </c:strRef>
          </c:cat>
          <c:val>
            <c:numRef>
              <c:f>'Data 2012'!$B$6:$B$30</c:f>
              <c:numCache>
                <c:formatCode>0</c:formatCode>
                <c:ptCount val="25"/>
                <c:pt idx="0">
                  <c:v>21050</c:v>
                </c:pt>
                <c:pt idx="1">
                  <c:v>17770</c:v>
                </c:pt>
                <c:pt idx="2">
                  <c:v>13730</c:v>
                </c:pt>
                <c:pt idx="3">
                  <c:v>11130</c:v>
                </c:pt>
                <c:pt idx="4">
                  <c:v>13786</c:v>
                </c:pt>
                <c:pt idx="5">
                  <c:v>14896</c:v>
                </c:pt>
                <c:pt idx="6">
                  <c:v>14896</c:v>
                </c:pt>
                <c:pt idx="7">
                  <c:v>29059</c:v>
                </c:pt>
                <c:pt idx="8">
                  <c:v>18161</c:v>
                </c:pt>
                <c:pt idx="9">
                  <c:v>13227</c:v>
                </c:pt>
                <c:pt idx="10">
                  <c:v>17383</c:v>
                </c:pt>
                <c:pt idx="11">
                  <c:v>17259</c:v>
                </c:pt>
                <c:pt idx="12">
                  <c:v>18226</c:v>
                </c:pt>
                <c:pt idx="13">
                  <c:v>18165</c:v>
                </c:pt>
                <c:pt idx="14">
                  <c:v>21651</c:v>
                </c:pt>
                <c:pt idx="15">
                  <c:v>25396</c:v>
                </c:pt>
                <c:pt idx="16">
                  <c:v>27771</c:v>
                </c:pt>
                <c:pt idx="17">
                  <c:v>19014</c:v>
                </c:pt>
                <c:pt idx="18">
                  <c:v>14286</c:v>
                </c:pt>
                <c:pt idx="19">
                  <c:v>11651</c:v>
                </c:pt>
                <c:pt idx="20">
                  <c:v>12911</c:v>
                </c:pt>
                <c:pt idx="21">
                  <c:v>7464</c:v>
                </c:pt>
                <c:pt idx="22">
                  <c:v>7000</c:v>
                </c:pt>
                <c:pt idx="23">
                  <c:v>6418</c:v>
                </c:pt>
                <c:pt idx="24">
                  <c:v>4571</c:v>
                </c:pt>
              </c:numCache>
            </c:numRef>
          </c:val>
        </c:ser>
        <c:dLbls>
          <c:showLegendKey val="0"/>
          <c:showVal val="0"/>
          <c:showCatName val="0"/>
          <c:showSerName val="0"/>
          <c:showPercent val="0"/>
          <c:showBubbleSize val="0"/>
        </c:dLbls>
        <c:gapWidth val="40"/>
        <c:axId val="94746496"/>
        <c:axId val="94748032"/>
      </c:barChart>
      <c:catAx>
        <c:axId val="94746496"/>
        <c:scaling>
          <c:orientation val="minMax"/>
        </c:scaling>
        <c:delete val="0"/>
        <c:axPos val="b"/>
        <c:numFmt formatCode="@" sourceLinked="1"/>
        <c:majorTickMark val="out"/>
        <c:minorTickMark val="none"/>
        <c:tickLblPos val="nextTo"/>
        <c:spPr>
          <a:ln w="3175">
            <a:solidFill>
              <a:srgbClr val="000000"/>
            </a:solidFill>
            <a:prstDash val="solid"/>
          </a:ln>
        </c:spPr>
        <c:txPr>
          <a:bodyPr rot="-5400000" vert="horz"/>
          <a:lstStyle/>
          <a:p>
            <a:pPr>
              <a:defRPr sz="1200" b="1"/>
            </a:pPr>
            <a:endParaRPr lang="en-US"/>
          </a:p>
        </c:txPr>
        <c:crossAx val="94748032"/>
        <c:crosses val="autoZero"/>
        <c:auto val="1"/>
        <c:lblAlgn val="ctr"/>
        <c:lblOffset val="100"/>
        <c:tickLblSkip val="1"/>
        <c:tickMarkSkip val="1"/>
        <c:noMultiLvlLbl val="0"/>
      </c:catAx>
      <c:valAx>
        <c:axId val="94748032"/>
        <c:scaling>
          <c:orientation val="minMax"/>
        </c:scaling>
        <c:delete val="0"/>
        <c:axPos val="l"/>
        <c:majorGridlines>
          <c:spPr>
            <a:ln w="3175">
              <a:solidFill>
                <a:srgbClr val="000000"/>
              </a:solidFill>
              <a:prstDash val="sysDash"/>
            </a:ln>
          </c:spPr>
        </c:majorGridlines>
        <c:title>
          <c:tx>
            <c:rich>
              <a:bodyPr/>
              <a:lstStyle/>
              <a:p>
                <a:pPr>
                  <a:defRPr sz="1200"/>
                </a:pPr>
                <a:r>
                  <a:rPr lang="en-US" sz="1200"/>
                  <a:t>Desflorestation (km² per year)</a:t>
                </a:r>
              </a:p>
            </c:rich>
          </c:tx>
          <c:layout>
            <c:manualLayout>
              <c:xMode val="edge"/>
              <c:yMode val="edge"/>
              <c:x val="7.3979112206525944E-3"/>
              <c:y val="0.20794233165579681"/>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sz="1200" b="1"/>
            </a:pPr>
            <a:endParaRPr lang="en-US"/>
          </a:p>
        </c:txPr>
        <c:crossAx val="94746496"/>
        <c:crosses val="autoZero"/>
        <c:crossBetween val="between"/>
      </c:valAx>
      <c:spPr>
        <a:noFill/>
        <a:ln w="38100">
          <a:solidFill>
            <a:srgbClr val="000000"/>
          </a:solidFill>
          <a:prstDash val="solid"/>
        </a:ln>
      </c:spPr>
    </c:plotArea>
    <c:plotVisOnly val="1"/>
    <c:dispBlanksAs val="gap"/>
    <c:showDLblsOverMax val="0"/>
  </c:chart>
  <c:spPr>
    <a:noFill/>
    <a:ln w="9525">
      <a:noFill/>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800"/>
            </a:pPr>
            <a:r>
              <a:rPr lang="en-US" sz="1800"/>
              <a:t>Manaus TT34 ZF2 PM10, fine and coarse mode aerosol 2008-2012</a:t>
            </a:r>
          </a:p>
        </c:rich>
      </c:tx>
      <c:layout>
        <c:manualLayout>
          <c:xMode val="edge"/>
          <c:yMode val="edge"/>
          <c:x val="0.14101270527024831"/>
          <c:y val="2.9256620733102709E-4"/>
        </c:manualLayout>
      </c:layout>
      <c:overlay val="1"/>
    </c:title>
    <c:autoTitleDeleted val="0"/>
    <c:plotArea>
      <c:layout>
        <c:manualLayout>
          <c:layoutTarget val="inner"/>
          <c:xMode val="edge"/>
          <c:yMode val="edge"/>
          <c:x val="9.8080389287622222E-2"/>
          <c:y val="0.12919442530824896"/>
          <c:w val="0.87546059508048224"/>
          <c:h val="0.72814138780822391"/>
        </c:manualLayout>
      </c:layout>
      <c:barChart>
        <c:barDir val="col"/>
        <c:grouping val="stacked"/>
        <c:varyColors val="0"/>
        <c:ser>
          <c:idx val="1"/>
          <c:order val="0"/>
          <c:tx>
            <c:v>Coarse</c:v>
          </c:tx>
          <c:spPr>
            <a:solidFill>
              <a:schemeClr val="accent6">
                <a:lumMod val="50000"/>
              </a:schemeClr>
            </a:solidFill>
            <a:ln w="3175">
              <a:noFill/>
            </a:ln>
          </c:spPr>
          <c:invertIfNegative val="0"/>
          <c:cat>
            <c:numRef>
              <c:f>Resultados!$B$6:$B$217</c:f>
              <c:numCache>
                <c:formatCode>[$-409]d/mmm/yy;@</c:formatCode>
                <c:ptCount val="212"/>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39659.881250000006</c:v>
                </c:pt>
                <c:pt idx="38">
                  <c:v>39663.353472222225</c:v>
                </c:pt>
                <c:pt idx="39">
                  <c:v>39666.814236111109</c:v>
                </c:pt>
                <c:pt idx="40">
                  <c:v>39673.90347222222</c:v>
                </c:pt>
                <c:pt idx="41">
                  <c:v>39679.083680555559</c:v>
                </c:pt>
                <c:pt idx="42">
                  <c:v>39682.663888888885</c:v>
                </c:pt>
                <c:pt idx="43">
                  <c:v>39684.657291666663</c:v>
                </c:pt>
                <c:pt idx="44">
                  <c:v>39689.559722222228</c:v>
                </c:pt>
                <c:pt idx="45">
                  <c:v>39696.970833333333</c:v>
                </c:pt>
                <c:pt idx="46">
                  <c:v>39701.824999999997</c:v>
                </c:pt>
                <c:pt idx="47">
                  <c:v>39705.926388888889</c:v>
                </c:pt>
                <c:pt idx="48">
                  <c:v>39709.467013888891</c:v>
                </c:pt>
                <c:pt idx="49">
                  <c:v>39712.392361111109</c:v>
                </c:pt>
                <c:pt idx="50">
                  <c:v>39715.864583333336</c:v>
                </c:pt>
                <c:pt idx="51">
                  <c:v>39719.355902777781</c:v>
                </c:pt>
                <c:pt idx="52">
                  <c:v>39722.875</c:v>
                </c:pt>
                <c:pt idx="53">
                  <c:v>39726.404513888891</c:v>
                </c:pt>
                <c:pt idx="54">
                  <c:v>40167.644097222219</c:v>
                </c:pt>
                <c:pt idx="55">
                  <c:v>40173.194444444445</c:v>
                </c:pt>
                <c:pt idx="56">
                  <c:v>40180.203125</c:v>
                </c:pt>
                <c:pt idx="57">
                  <c:v>40184.710069444445</c:v>
                </c:pt>
                <c:pt idx="58">
                  <c:v>40188.251736111109</c:v>
                </c:pt>
                <c:pt idx="59">
                  <c:v>40192.194444444445</c:v>
                </c:pt>
                <c:pt idx="60">
                  <c:v>40195.637152777781</c:v>
                </c:pt>
                <c:pt idx="61">
                  <c:v>40199.150347222225</c:v>
                </c:pt>
                <c:pt idx="62">
                  <c:v>40202.622569444444</c:v>
                </c:pt>
                <c:pt idx="63">
                  <c:v>40206.158333333333</c:v>
                </c:pt>
                <c:pt idx="64">
                  <c:v>40209.671527777777</c:v>
                </c:pt>
                <c:pt idx="65">
                  <c:v>40213.127083333333</c:v>
                </c:pt>
                <c:pt idx="66">
                  <c:v>40216.613888888889</c:v>
                </c:pt>
                <c:pt idx="67">
                  <c:v>40220.133680555555</c:v>
                </c:pt>
                <c:pt idx="68">
                  <c:v>40224.660416666666</c:v>
                </c:pt>
                <c:pt idx="69">
                  <c:v>40230.652777777781</c:v>
                </c:pt>
                <c:pt idx="70">
                  <c:v>40234.712847222225</c:v>
                </c:pt>
                <c:pt idx="71">
                  <c:v>40238.699652777781</c:v>
                </c:pt>
                <c:pt idx="72">
                  <c:v>40244.206597222219</c:v>
                </c:pt>
                <c:pt idx="73">
                  <c:v>40247.661805555559</c:v>
                </c:pt>
                <c:pt idx="74">
                  <c:v>40251.614236111112</c:v>
                </c:pt>
                <c:pt idx="75">
                  <c:v>40255.64340277778</c:v>
                </c:pt>
                <c:pt idx="76">
                  <c:v>40258.645833333336</c:v>
                </c:pt>
                <c:pt idx="77">
                  <c:v>40262.169444444444</c:v>
                </c:pt>
                <c:pt idx="78">
                  <c:v>40265.681944444441</c:v>
                </c:pt>
                <c:pt idx="79">
                  <c:v>40268.655902777777</c:v>
                </c:pt>
                <c:pt idx="80">
                  <c:v>40272.217013888891</c:v>
                </c:pt>
                <c:pt idx="81">
                  <c:v>40276.240972222222</c:v>
                </c:pt>
                <c:pt idx="82">
                  <c:v>40283.159722222219</c:v>
                </c:pt>
                <c:pt idx="83">
                  <c:v>40288.153124999997</c:v>
                </c:pt>
                <c:pt idx="84">
                  <c:v>40293.597222222219</c:v>
                </c:pt>
                <c:pt idx="85">
                  <c:v>40297.125</c:v>
                </c:pt>
                <c:pt idx="86">
                  <c:v>40301.677083333336</c:v>
                </c:pt>
                <c:pt idx="87">
                  <c:v>40307.180555555555</c:v>
                </c:pt>
                <c:pt idx="88">
                  <c:v>40310.644097222219</c:v>
                </c:pt>
                <c:pt idx="89">
                  <c:v>40314.116319444445</c:v>
                </c:pt>
                <c:pt idx="90">
                  <c:v>40318.119791666664</c:v>
                </c:pt>
                <c:pt idx="91">
                  <c:v>40323.154513888891</c:v>
                </c:pt>
                <c:pt idx="92">
                  <c:v>40328.65625</c:v>
                </c:pt>
                <c:pt idx="93">
                  <c:v>40332.126736111109</c:v>
                </c:pt>
                <c:pt idx="94">
                  <c:v>40335.635416666664</c:v>
                </c:pt>
                <c:pt idx="95">
                  <c:v>40339.152083333334</c:v>
                </c:pt>
                <c:pt idx="96">
                  <c:v>40342.203125</c:v>
                </c:pt>
                <c:pt idx="97">
                  <c:v>40345.6875</c:v>
                </c:pt>
                <c:pt idx="98">
                  <c:v>40349.696180555555</c:v>
                </c:pt>
                <c:pt idx="99">
                  <c:v>40355.194444444445</c:v>
                </c:pt>
                <c:pt idx="100">
                  <c:v>40361.640625</c:v>
                </c:pt>
                <c:pt idx="101">
                  <c:v>40366.652777777781</c:v>
                </c:pt>
                <c:pt idx="102">
                  <c:v>40409.673611111109</c:v>
                </c:pt>
                <c:pt idx="103">
                  <c:v>40412.65625</c:v>
                </c:pt>
                <c:pt idx="104">
                  <c:v>40417.670138888891</c:v>
                </c:pt>
                <c:pt idx="105">
                  <c:v>40422.204861111109</c:v>
                </c:pt>
                <c:pt idx="106">
                  <c:v>40426.685763888891</c:v>
                </c:pt>
                <c:pt idx="107">
                  <c:v>40430.65625</c:v>
                </c:pt>
                <c:pt idx="108">
                  <c:v>40433.659722222219</c:v>
                </c:pt>
                <c:pt idx="109">
                  <c:v>40437.185763888891</c:v>
                </c:pt>
                <c:pt idx="110">
                  <c:v>40440.671875</c:v>
                </c:pt>
                <c:pt idx="111">
                  <c:v>40444.130208333336</c:v>
                </c:pt>
                <c:pt idx="112">
                  <c:v>40447.651041666664</c:v>
                </c:pt>
                <c:pt idx="113">
                  <c:v>40453.197916666664</c:v>
                </c:pt>
                <c:pt idx="114">
                  <c:v>40458.170138888891</c:v>
                </c:pt>
                <c:pt idx="115">
                  <c:v>40461.15625</c:v>
                </c:pt>
                <c:pt idx="116">
                  <c:v>40466.671875</c:v>
                </c:pt>
                <c:pt idx="117">
                  <c:v>40474.154513888891</c:v>
                </c:pt>
                <c:pt idx="118">
                  <c:v>40479.164930555555</c:v>
                </c:pt>
                <c:pt idx="119">
                  <c:v>40483.149305555555</c:v>
                </c:pt>
                <c:pt idx="120">
                  <c:v>40486.727430555555</c:v>
                </c:pt>
                <c:pt idx="121">
                  <c:v>40489.677083333336</c:v>
                </c:pt>
                <c:pt idx="122">
                  <c:v>40492.697916666664</c:v>
                </c:pt>
                <c:pt idx="123">
                  <c:v>40497.149305555555</c:v>
                </c:pt>
                <c:pt idx="124">
                  <c:v>40504.677083333336</c:v>
                </c:pt>
                <c:pt idx="125">
                  <c:v>40512.213541666664</c:v>
                </c:pt>
                <c:pt idx="126">
                  <c:v>40517.659722222219</c:v>
                </c:pt>
                <c:pt idx="127">
                  <c:v>40521.085069444445</c:v>
                </c:pt>
                <c:pt idx="128">
                  <c:v>40524.722222222219</c:v>
                </c:pt>
                <c:pt idx="129">
                  <c:v>40530.763888888891</c:v>
                </c:pt>
                <c:pt idx="130">
                  <c:v>40538.149305555555</c:v>
                </c:pt>
                <c:pt idx="131">
                  <c:v>40545.173611111109</c:v>
                </c:pt>
                <c:pt idx="132">
                  <c:v>40549.684027777781</c:v>
                </c:pt>
                <c:pt idx="133">
                  <c:v>40552.657986111109</c:v>
                </c:pt>
                <c:pt idx="134">
                  <c:v>40557.668402777781</c:v>
                </c:pt>
                <c:pt idx="135">
                  <c:v>40562.670138888891</c:v>
                </c:pt>
                <c:pt idx="136">
                  <c:v>40567.175347222219</c:v>
                </c:pt>
                <c:pt idx="137">
                  <c:v>40570.668402777781</c:v>
                </c:pt>
                <c:pt idx="138">
                  <c:v>40574.145833333336</c:v>
                </c:pt>
                <c:pt idx="139">
                  <c:v>40577.666666666664</c:v>
                </c:pt>
                <c:pt idx="140">
                  <c:v>40580.647569444445</c:v>
                </c:pt>
                <c:pt idx="141">
                  <c:v>40584.126736111109</c:v>
                </c:pt>
                <c:pt idx="142">
                  <c:v>40588.185763888891</c:v>
                </c:pt>
                <c:pt idx="143">
                  <c:v>40594.215277777781</c:v>
                </c:pt>
                <c:pt idx="144">
                  <c:v>40601.652777777781</c:v>
                </c:pt>
                <c:pt idx="145">
                  <c:v>40609.109375</c:v>
                </c:pt>
                <c:pt idx="146">
                  <c:v>40614.625</c:v>
                </c:pt>
                <c:pt idx="147">
                  <c:v>40618.595486111109</c:v>
                </c:pt>
                <c:pt idx="148">
                  <c:v>40622.637152777781</c:v>
                </c:pt>
                <c:pt idx="149">
                  <c:v>40625.652777777781</c:v>
                </c:pt>
                <c:pt idx="150">
                  <c:v>40629.048611111109</c:v>
                </c:pt>
                <c:pt idx="151">
                  <c:v>40636.543402777781</c:v>
                </c:pt>
                <c:pt idx="152">
                  <c:v>40643.628472222219</c:v>
                </c:pt>
                <c:pt idx="153">
                  <c:v>40646.623263888891</c:v>
                </c:pt>
                <c:pt idx="154">
                  <c:v>40650.055555555555</c:v>
                </c:pt>
                <c:pt idx="155">
                  <c:v>40656.711111111108</c:v>
                </c:pt>
                <c:pt idx="156">
                  <c:v>40661.69027777778</c:v>
                </c:pt>
                <c:pt idx="157">
                  <c:v>40665.524305555555</c:v>
                </c:pt>
                <c:pt idx="158">
                  <c:v>40672.050347222219</c:v>
                </c:pt>
                <c:pt idx="159">
                  <c:v>40678.107638888891</c:v>
                </c:pt>
                <c:pt idx="160">
                  <c:v>40682.03125</c:v>
                </c:pt>
                <c:pt idx="161">
                  <c:v>40685.472222222219</c:v>
                </c:pt>
                <c:pt idx="162">
                  <c:v>40691.116319444445</c:v>
                </c:pt>
                <c:pt idx="163">
                  <c:v>40700.184027777781</c:v>
                </c:pt>
                <c:pt idx="164">
                  <c:v>40708.161458333336</c:v>
                </c:pt>
                <c:pt idx="165">
                  <c:v>40714.673611111109</c:v>
                </c:pt>
                <c:pt idx="166">
                  <c:v>40720.659722222219</c:v>
                </c:pt>
                <c:pt idx="167">
                  <c:v>40724.131944444445</c:v>
                </c:pt>
                <c:pt idx="168">
                  <c:v>40728.637152777781</c:v>
                </c:pt>
                <c:pt idx="169">
                  <c:v>40734.154513888891</c:v>
                </c:pt>
                <c:pt idx="170">
                  <c:v>40738.15625</c:v>
                </c:pt>
                <c:pt idx="171">
                  <c:v>40742.673611111109</c:v>
                </c:pt>
                <c:pt idx="172">
                  <c:v>40749.182291666664</c:v>
                </c:pt>
                <c:pt idx="173">
                  <c:v>40755.680555555555</c:v>
                </c:pt>
                <c:pt idx="174">
                  <c:v>40760.141319444447</c:v>
                </c:pt>
                <c:pt idx="175">
                  <c:v>40764.118055555555</c:v>
                </c:pt>
                <c:pt idx="176">
                  <c:v>40770.145833333336</c:v>
                </c:pt>
                <c:pt idx="177">
                  <c:v>40805.131944444445</c:v>
                </c:pt>
                <c:pt idx="178">
                  <c:v>40812.140625</c:v>
                </c:pt>
                <c:pt idx="179">
                  <c:v>40819.137152777781</c:v>
                </c:pt>
                <c:pt idx="180">
                  <c:v>40829.668402777781</c:v>
                </c:pt>
                <c:pt idx="181">
                  <c:v>40839.145833333336</c:v>
                </c:pt>
                <c:pt idx="182">
                  <c:v>40847.175347222219</c:v>
                </c:pt>
                <c:pt idx="183">
                  <c:v>40854.152777777781</c:v>
                </c:pt>
                <c:pt idx="184">
                  <c:v>40864.638888888891</c:v>
                </c:pt>
                <c:pt idx="185">
                  <c:v>40875.130208333336</c:v>
                </c:pt>
                <c:pt idx="186">
                  <c:v>40882.630208333336</c:v>
                </c:pt>
                <c:pt idx="187">
                  <c:v>40892.159722222219</c:v>
                </c:pt>
                <c:pt idx="188">
                  <c:v>40898.642361111109</c:v>
                </c:pt>
                <c:pt idx="189">
                  <c:v>40902.649305555555</c:v>
                </c:pt>
                <c:pt idx="190">
                  <c:v>40913.15625</c:v>
                </c:pt>
                <c:pt idx="191">
                  <c:v>40918.133680555555</c:v>
                </c:pt>
                <c:pt idx="192">
                  <c:v>40924.619791666672</c:v>
                </c:pt>
                <c:pt idx="193">
                  <c:v>40931.133680555555</c:v>
                </c:pt>
                <c:pt idx="194">
                  <c:v>40938.231249999997</c:v>
                </c:pt>
                <c:pt idx="195">
                  <c:v>40948.223958333328</c:v>
                </c:pt>
                <c:pt idx="196">
                  <c:v>40959.59652777778</c:v>
                </c:pt>
                <c:pt idx="197">
                  <c:v>40970.127777777772</c:v>
                </c:pt>
                <c:pt idx="198">
                  <c:v>40979.138888888891</c:v>
                </c:pt>
                <c:pt idx="199">
                  <c:v>40986.121527777781</c:v>
                </c:pt>
                <c:pt idx="200">
                  <c:v>40993.138888888891</c:v>
                </c:pt>
                <c:pt idx="201">
                  <c:v>41000.611111111109</c:v>
                </c:pt>
                <c:pt idx="202">
                  <c:v>41007.602430555555</c:v>
                </c:pt>
                <c:pt idx="203">
                  <c:v>41014.125</c:v>
                </c:pt>
                <c:pt idx="204">
                  <c:v>41024.633680555555</c:v>
                </c:pt>
                <c:pt idx="205">
                  <c:v>41038.625</c:v>
                </c:pt>
                <c:pt idx="206">
                  <c:v>41049.118055555555</c:v>
                </c:pt>
                <c:pt idx="207">
                  <c:v>41059.621527777781</c:v>
                </c:pt>
                <c:pt idx="208">
                  <c:v>41070.128472222219</c:v>
                </c:pt>
                <c:pt idx="209">
                  <c:v>41077.138888888891</c:v>
                </c:pt>
                <c:pt idx="210">
                  <c:v>41084.164930555562</c:v>
                </c:pt>
                <c:pt idx="211">
                  <c:v>41091.163194444445</c:v>
                </c:pt>
              </c:numCache>
            </c:numRef>
          </c:cat>
          <c:val>
            <c:numRef>
              <c:f>Resultados!$D$6:$D$217</c:f>
              <c:numCache>
                <c:formatCode>0.00</c:formatCode>
                <c:ptCount val="212"/>
                <c:pt idx="0">
                  <c:v>5.6276366864064089</c:v>
                </c:pt>
                <c:pt idx="1">
                  <c:v>6.9638964774863563</c:v>
                </c:pt>
                <c:pt idx="2">
                  <c:v>7.2337052925560759</c:v>
                </c:pt>
                <c:pt idx="3">
                  <c:v>5.7357630814218243</c:v>
                </c:pt>
                <c:pt idx="4">
                  <c:v>8.2716271403652346</c:v>
                </c:pt>
                <c:pt idx="5">
                  <c:v>10.499777707738721</c:v>
                </c:pt>
                <c:pt idx="6">
                  <c:v>11.014119629812754</c:v>
                </c:pt>
                <c:pt idx="7">
                  <c:v>4.8208370887993404</c:v>
                </c:pt>
                <c:pt idx="8">
                  <c:v>4.9066707758581742</c:v>
                </c:pt>
                <c:pt idx="9">
                  <c:v>6.4838765065579107</c:v>
                </c:pt>
                <c:pt idx="10">
                  <c:v>7.5918626106435134</c:v>
                </c:pt>
                <c:pt idx="11">
                  <c:v>6.4143457617960573</c:v>
                </c:pt>
                <c:pt idx="12">
                  <c:v>5.5249249020875313</c:v>
                </c:pt>
                <c:pt idx="13">
                  <c:v>8.9668521414870899</c:v>
                </c:pt>
                <c:pt idx="14">
                  <c:v>3.2475050579160096</c:v>
                </c:pt>
                <c:pt idx="15">
                  <c:v>6.4942965434661764</c:v>
                </c:pt>
                <c:pt idx="16">
                  <c:v>3.8259373458137733</c:v>
                </c:pt>
                <c:pt idx="17">
                  <c:v>3.8027978995968414</c:v>
                </c:pt>
                <c:pt idx="18">
                  <c:v>6.9529883595961843</c:v>
                </c:pt>
                <c:pt idx="19">
                  <c:v>4.3785856424990381</c:v>
                </c:pt>
                <c:pt idx="20">
                  <c:v>6.4030878678617711</c:v>
                </c:pt>
                <c:pt idx="21">
                  <c:v>4.1191234289258434</c:v>
                </c:pt>
                <c:pt idx="22">
                  <c:v>4.8215681835621718</c:v>
                </c:pt>
                <c:pt idx="23">
                  <c:v>4.3861754638097068</c:v>
                </c:pt>
                <c:pt idx="24">
                  <c:v>3.8937839687318747</c:v>
                </c:pt>
                <c:pt idx="25">
                  <c:v>4.3997216064656079</c:v>
                </c:pt>
                <c:pt idx="26">
                  <c:v>5.9519845858084759</c:v>
                </c:pt>
                <c:pt idx="27">
                  <c:v>5.4846343864979934</c:v>
                </c:pt>
                <c:pt idx="28">
                  <c:v>5.7408032847572397</c:v>
                </c:pt>
                <c:pt idx="29">
                  <c:v>5.3128759745232337</c:v>
                </c:pt>
                <c:pt idx="30">
                  <c:v>6.067647283990655</c:v>
                </c:pt>
                <c:pt idx="31">
                  <c:v>5.6222604950472448</c:v>
                </c:pt>
                <c:pt idx="32">
                  <c:v>5.7012716116201769</c:v>
                </c:pt>
                <c:pt idx="33">
                  <c:v>7.0326183423971722</c:v>
                </c:pt>
                <c:pt idx="34">
                  <c:v>4.9440327397187289</c:v>
                </c:pt>
                <c:pt idx="35">
                  <c:v>5.412179385542327</c:v>
                </c:pt>
                <c:pt idx="36">
                  <c:v>4.6072169411911092</c:v>
                </c:pt>
                <c:pt idx="37">
                  <c:v>7.1541054365482566</c:v>
                </c:pt>
                <c:pt idx="38">
                  <c:v>5.0391662023533899</c:v>
                </c:pt>
                <c:pt idx="41">
                  <c:v>3.0425338175621044</c:v>
                </c:pt>
                <c:pt idx="42">
                  <c:v>2.190280454193362</c:v>
                </c:pt>
                <c:pt idx="44">
                  <c:v>4.868404549565394</c:v>
                </c:pt>
                <c:pt idx="45">
                  <c:v>10.19852215071332</c:v>
                </c:pt>
                <c:pt idx="46">
                  <c:v>10.453698591212618</c:v>
                </c:pt>
                <c:pt idx="47">
                  <c:v>8.2731699697087571</c:v>
                </c:pt>
                <c:pt idx="48">
                  <c:v>10.404573631525121</c:v>
                </c:pt>
                <c:pt idx="49">
                  <c:v>8.8209929838885817</c:v>
                </c:pt>
                <c:pt idx="50">
                  <c:v>8.0553845836786095</c:v>
                </c:pt>
                <c:pt idx="51">
                  <c:v>6.5982876908786672</c:v>
                </c:pt>
                <c:pt idx="52">
                  <c:v>6.6148896883863708</c:v>
                </c:pt>
                <c:pt idx="53">
                  <c:v>8.8604676905204371</c:v>
                </c:pt>
                <c:pt idx="54">
                  <c:v>4.908163265306122</c:v>
                </c:pt>
                <c:pt idx="55">
                  <c:v>4.3386698032807667</c:v>
                </c:pt>
                <c:pt idx="56">
                  <c:v>7.0409783547371649</c:v>
                </c:pt>
                <c:pt idx="57">
                  <c:v>4.4298528095006207</c:v>
                </c:pt>
                <c:pt idx="58">
                  <c:v>4.9498702937670895</c:v>
                </c:pt>
                <c:pt idx="59">
                  <c:v>4.3736092689824506</c:v>
                </c:pt>
                <c:pt idx="60">
                  <c:v>7.1545454545454543</c:v>
                </c:pt>
                <c:pt idx="61">
                  <c:v>5.9967331230001566</c:v>
                </c:pt>
                <c:pt idx="62">
                  <c:v>6.962510995901102</c:v>
                </c:pt>
                <c:pt idx="63">
                  <c:v>5.4555555555555557</c:v>
                </c:pt>
                <c:pt idx="64">
                  <c:v>4.0866615185721846</c:v>
                </c:pt>
                <c:pt idx="65">
                  <c:v>8.3864059065546979</c:v>
                </c:pt>
                <c:pt idx="66">
                  <c:v>5.4676905269886245</c:v>
                </c:pt>
                <c:pt idx="67">
                  <c:v>9.6312849162011176</c:v>
                </c:pt>
                <c:pt idx="68">
                  <c:v>5.4542455941947035</c:v>
                </c:pt>
                <c:pt idx="69">
                  <c:v>4.7125748502994016</c:v>
                </c:pt>
                <c:pt idx="70">
                  <c:v>2.9719047764943776</c:v>
                </c:pt>
                <c:pt idx="71">
                  <c:v>5.1614841520204289</c:v>
                </c:pt>
                <c:pt idx="72">
                  <c:v>4.0572696647238118</c:v>
                </c:pt>
                <c:pt idx="73">
                  <c:v>6.3044291285996685</c:v>
                </c:pt>
                <c:pt idx="74">
                  <c:v>3.9275136672793041</c:v>
                </c:pt>
                <c:pt idx="75">
                  <c:v>3.9102238046795526</c:v>
                </c:pt>
                <c:pt idx="76">
                  <c:v>8.2348697465314125</c:v>
                </c:pt>
                <c:pt idx="77">
                  <c:v>7.6828248139831814</c:v>
                </c:pt>
                <c:pt idx="78">
                  <c:v>4.682484130240641</c:v>
                </c:pt>
                <c:pt idx="79">
                  <c:v>2.904901006166829</c:v>
                </c:pt>
                <c:pt idx="80">
                  <c:v>4.0007389900045229</c:v>
                </c:pt>
                <c:pt idx="81">
                  <c:v>2.1549866390828374</c:v>
                </c:pt>
                <c:pt idx="82">
                  <c:v>2.175161724686673</c:v>
                </c:pt>
                <c:pt idx="83">
                  <c:v>3.1997520420070011</c:v>
                </c:pt>
                <c:pt idx="84">
                  <c:v>1.5857605177993528</c:v>
                </c:pt>
                <c:pt idx="85">
                  <c:v>3.469923982590208</c:v>
                </c:pt>
                <c:pt idx="86">
                  <c:v>1.7833462892679135</c:v>
                </c:pt>
                <c:pt idx="87">
                  <c:v>3.5780717962661988</c:v>
                </c:pt>
                <c:pt idx="88">
                  <c:v>3.9502397222089485</c:v>
                </c:pt>
                <c:pt idx="89">
                  <c:v>3.3882038157282457</c:v>
                </c:pt>
                <c:pt idx="90">
                  <c:v>2.1723896285914504</c:v>
                </c:pt>
                <c:pt idx="91">
                  <c:v>1.8304116193934343</c:v>
                </c:pt>
                <c:pt idx="92">
                  <c:v>3.7594887095355034</c:v>
                </c:pt>
                <c:pt idx="93">
                  <c:v>2.1720571866996616</c:v>
                </c:pt>
                <c:pt idx="94">
                  <c:v>2.9398642404155644</c:v>
                </c:pt>
                <c:pt idx="95">
                  <c:v>2.3965594598439499</c:v>
                </c:pt>
                <c:pt idx="96">
                  <c:v>2.576738493252166</c:v>
                </c:pt>
                <c:pt idx="97">
                  <c:v>1.8995953420155147</c:v>
                </c:pt>
                <c:pt idx="98">
                  <c:v>2.0333333333333332</c:v>
                </c:pt>
                <c:pt idx="99">
                  <c:v>1.7802417955151792</c:v>
                </c:pt>
                <c:pt idx="100">
                  <c:v>1.5132281962463334</c:v>
                </c:pt>
                <c:pt idx="101">
                  <c:v>2.2051282051282053</c:v>
                </c:pt>
                <c:pt idx="102">
                  <c:v>0.97671310337737116</c:v>
                </c:pt>
                <c:pt idx="103">
                  <c:v>0.58491274324076581</c:v>
                </c:pt>
                <c:pt idx="104">
                  <c:v>0.45010534380386896</c:v>
                </c:pt>
                <c:pt idx="105">
                  <c:v>2.6776049678117699</c:v>
                </c:pt>
                <c:pt idx="106">
                  <c:v>1.5221911593525215</c:v>
                </c:pt>
                <c:pt idx="107">
                  <c:v>1.3569202934968339</c:v>
                </c:pt>
                <c:pt idx="108">
                  <c:v>1.5462223854345851</c:v>
                </c:pt>
                <c:pt idx="109">
                  <c:v>1.9412539576159553</c:v>
                </c:pt>
                <c:pt idx="110">
                  <c:v>1.8270288409552751</c:v>
                </c:pt>
                <c:pt idx="111">
                  <c:v>2.7900632414334723</c:v>
                </c:pt>
                <c:pt idx="112">
                  <c:v>1.4259483533226549</c:v>
                </c:pt>
                <c:pt idx="113">
                  <c:v>1.410156190125841</c:v>
                </c:pt>
                <c:pt idx="114">
                  <c:v>4.1182266009852215</c:v>
                </c:pt>
                <c:pt idx="115">
                  <c:v>2.2848966026587885</c:v>
                </c:pt>
                <c:pt idx="116">
                  <c:v>1.2267987368516708</c:v>
                </c:pt>
                <c:pt idx="117">
                  <c:v>1.9046182277621677</c:v>
                </c:pt>
                <c:pt idx="118">
                  <c:v>7.2488096691490655</c:v>
                </c:pt>
                <c:pt idx="119">
                  <c:v>3.3823063101152098</c:v>
                </c:pt>
                <c:pt idx="120">
                  <c:v>4.3315285297792583</c:v>
                </c:pt>
                <c:pt idx="121">
                  <c:v>3.4173013083382151</c:v>
                </c:pt>
                <c:pt idx="122">
                  <c:v>8.8660366870483607</c:v>
                </c:pt>
                <c:pt idx="123">
                  <c:v>6.7520276668450743</c:v>
                </c:pt>
                <c:pt idx="124">
                  <c:v>6.942797386748313</c:v>
                </c:pt>
                <c:pt idx="125">
                  <c:v>6.7345028428789346</c:v>
                </c:pt>
                <c:pt idx="126">
                  <c:v>5.5385632801521041</c:v>
                </c:pt>
                <c:pt idx="127">
                  <c:v>5.4916942388375345</c:v>
                </c:pt>
                <c:pt idx="128">
                  <c:v>5.3365843559869806</c:v>
                </c:pt>
                <c:pt idx="129">
                  <c:v>5.4093664645926314</c:v>
                </c:pt>
                <c:pt idx="130">
                  <c:v>5.2345495735813756</c:v>
                </c:pt>
                <c:pt idx="131">
                  <c:v>6.1308920531011681</c:v>
                </c:pt>
                <c:pt idx="132">
                  <c:v>6.5102639296187679</c:v>
                </c:pt>
                <c:pt idx="133">
                  <c:v>5.2137506089292058</c:v>
                </c:pt>
                <c:pt idx="134">
                  <c:v>4.1986607955165764</c:v>
                </c:pt>
                <c:pt idx="135">
                  <c:v>5.8390401425310401</c:v>
                </c:pt>
                <c:pt idx="136">
                  <c:v>3.7973586418348662</c:v>
                </c:pt>
                <c:pt idx="137">
                  <c:v>8.9849166595919279</c:v>
                </c:pt>
                <c:pt idx="138">
                  <c:v>1.7276903465802955</c:v>
                </c:pt>
                <c:pt idx="139">
                  <c:v>1.7700292786797978</c:v>
                </c:pt>
                <c:pt idx="140">
                  <c:v>3.8280855112538279</c:v>
                </c:pt>
                <c:pt idx="141">
                  <c:v>2.2761760242792111</c:v>
                </c:pt>
                <c:pt idx="142">
                  <c:v>2.3591132948375027</c:v>
                </c:pt>
                <c:pt idx="143">
                  <c:v>4.6703124017851527</c:v>
                </c:pt>
                <c:pt idx="144">
                  <c:v>5.1915931523399212</c:v>
                </c:pt>
                <c:pt idx="145">
                  <c:v>4.7781874784694489</c:v>
                </c:pt>
                <c:pt idx="146">
                  <c:v>5.8628627982529746</c:v>
                </c:pt>
                <c:pt idx="147">
                  <c:v>5.3082191780821919</c:v>
                </c:pt>
                <c:pt idx="148">
                  <c:v>4.3303270397842208</c:v>
                </c:pt>
                <c:pt idx="149">
                  <c:v>5.8258429638084364</c:v>
                </c:pt>
                <c:pt idx="150">
                  <c:v>4.8208245147519042</c:v>
                </c:pt>
                <c:pt idx="151">
                  <c:v>5.6964594168562339</c:v>
                </c:pt>
                <c:pt idx="152">
                  <c:v>4.7828442814271419</c:v>
                </c:pt>
                <c:pt idx="153">
                  <c:v>6.6726398189191736</c:v>
                </c:pt>
                <c:pt idx="154">
                  <c:v>4.5695341004771262</c:v>
                </c:pt>
                <c:pt idx="155">
                  <c:v>2.9333633709742517</c:v>
                </c:pt>
                <c:pt idx="156">
                  <c:v>6.3025210084033612</c:v>
                </c:pt>
                <c:pt idx="157">
                  <c:v>1.3009384700963591</c:v>
                </c:pt>
                <c:pt idx="158">
                  <c:v>3.2665612804426223</c:v>
                </c:pt>
                <c:pt idx="159">
                  <c:v>4.1993523473080856</c:v>
                </c:pt>
                <c:pt idx="160">
                  <c:v>3.2232704402515724</c:v>
                </c:pt>
                <c:pt idx="161">
                  <c:v>3.4494900825780328</c:v>
                </c:pt>
                <c:pt idx="162">
                  <c:v>3.1948260666701227</c:v>
                </c:pt>
                <c:pt idx="163">
                  <c:v>2.2884107976456258</c:v>
                </c:pt>
                <c:pt idx="164">
                  <c:v>3.9548668686984199</c:v>
                </c:pt>
                <c:pt idx="165">
                  <c:v>4.2674515986009167</c:v>
                </c:pt>
                <c:pt idx="166">
                  <c:v>4.7747683704177621</c:v>
                </c:pt>
                <c:pt idx="167">
                  <c:v>4.8765668969045795</c:v>
                </c:pt>
                <c:pt idx="168">
                  <c:v>5.1279038539009001</c:v>
                </c:pt>
                <c:pt idx="169">
                  <c:v>4.3679800320912818</c:v>
                </c:pt>
                <c:pt idx="170">
                  <c:v>5.3380782918149468</c:v>
                </c:pt>
                <c:pt idx="171">
                  <c:v>4.8675442873395092</c:v>
                </c:pt>
                <c:pt idx="172">
                  <c:v>3.6527581889925993</c:v>
                </c:pt>
                <c:pt idx="173">
                  <c:v>3.2198131245715933</c:v>
                </c:pt>
                <c:pt idx="174">
                  <c:v>4.3765539320867815</c:v>
                </c:pt>
                <c:pt idx="175">
                  <c:v>3.6131426700141906</c:v>
                </c:pt>
                <c:pt idx="176">
                  <c:v>3.7736190545138637</c:v>
                </c:pt>
                <c:pt idx="177">
                  <c:v>1.8563389088635298</c:v>
                </c:pt>
                <c:pt idx="178">
                  <c:v>0.86153524835338613</c:v>
                </c:pt>
                <c:pt idx="179">
                  <c:v>2.7516305959086864</c:v>
                </c:pt>
                <c:pt idx="180">
                  <c:v>2.4679487179487181</c:v>
                </c:pt>
                <c:pt idx="181">
                  <c:v>9.5200295767909182</c:v>
                </c:pt>
                <c:pt idx="182">
                  <c:v>5.1502770174673067</c:v>
                </c:pt>
                <c:pt idx="183">
                  <c:v>8.9957118886333962</c:v>
                </c:pt>
                <c:pt idx="184">
                  <c:v>1.3264644394157208</c:v>
                </c:pt>
                <c:pt idx="185">
                  <c:v>2.0664701570517319</c:v>
                </c:pt>
                <c:pt idx="186">
                  <c:v>5.4001387191597576</c:v>
                </c:pt>
                <c:pt idx="187">
                  <c:v>3.6962443828727096</c:v>
                </c:pt>
                <c:pt idx="188">
                  <c:v>6.8815126269880658</c:v>
                </c:pt>
                <c:pt idx="189">
                  <c:v>4.2396477661197318</c:v>
                </c:pt>
                <c:pt idx="190">
                  <c:v>12.742331082216173</c:v>
                </c:pt>
                <c:pt idx="191">
                  <c:v>7.741709581273005</c:v>
                </c:pt>
                <c:pt idx="192">
                  <c:v>8.3573798166578328</c:v>
                </c:pt>
                <c:pt idx="193">
                  <c:v>6.7938242170320127</c:v>
                </c:pt>
                <c:pt idx="194">
                  <c:v>4.7294297036670887</c:v>
                </c:pt>
                <c:pt idx="195">
                  <c:v>4.906024305273367</c:v>
                </c:pt>
                <c:pt idx="196">
                  <c:v>3.2117107448126596</c:v>
                </c:pt>
                <c:pt idx="197">
                  <c:v>4.222637355610467</c:v>
                </c:pt>
                <c:pt idx="198">
                  <c:v>5.4873995722790596</c:v>
                </c:pt>
                <c:pt idx="199">
                  <c:v>6.7298621816257489</c:v>
                </c:pt>
                <c:pt idx="200">
                  <c:v>5.6181441953260007</c:v>
                </c:pt>
                <c:pt idx="201">
                  <c:v>4.0900140267587393</c:v>
                </c:pt>
                <c:pt idx="202">
                  <c:v>4.2060753428331337</c:v>
                </c:pt>
                <c:pt idx="203">
                  <c:v>3.8114840788167719</c:v>
                </c:pt>
                <c:pt idx="204">
                  <c:v>2.1769924999097099</c:v>
                </c:pt>
                <c:pt idx="205">
                  <c:v>3.6267453275702435</c:v>
                </c:pt>
                <c:pt idx="206">
                  <c:v>5.8912848005700429</c:v>
                </c:pt>
                <c:pt idx="207">
                  <c:v>4.3771331058020477</c:v>
                </c:pt>
                <c:pt idx="208">
                  <c:v>4.3248228327346858</c:v>
                </c:pt>
                <c:pt idx="209">
                  <c:v>5.9157410152231149</c:v>
                </c:pt>
                <c:pt idx="210">
                  <c:v>4.6363064862066414</c:v>
                </c:pt>
                <c:pt idx="211">
                  <c:v>7.2215904120374423</c:v>
                </c:pt>
              </c:numCache>
            </c:numRef>
          </c:val>
        </c:ser>
        <c:ser>
          <c:idx val="0"/>
          <c:order val="1"/>
          <c:tx>
            <c:v>Fine</c:v>
          </c:tx>
          <c:spPr>
            <a:solidFill>
              <a:srgbClr val="00B050"/>
            </a:solidFill>
            <a:ln>
              <a:noFill/>
            </a:ln>
          </c:spPr>
          <c:invertIfNegative val="0"/>
          <c:cat>
            <c:numRef>
              <c:f>Resultados!$B$6:$B$217</c:f>
              <c:numCache>
                <c:formatCode>[$-409]d/mmm/yy;@</c:formatCode>
                <c:ptCount val="212"/>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39659.881250000006</c:v>
                </c:pt>
                <c:pt idx="38">
                  <c:v>39663.353472222225</c:v>
                </c:pt>
                <c:pt idx="39">
                  <c:v>39666.814236111109</c:v>
                </c:pt>
                <c:pt idx="40">
                  <c:v>39673.90347222222</c:v>
                </c:pt>
                <c:pt idx="41">
                  <c:v>39679.083680555559</c:v>
                </c:pt>
                <c:pt idx="42">
                  <c:v>39682.663888888885</c:v>
                </c:pt>
                <c:pt idx="43">
                  <c:v>39684.657291666663</c:v>
                </c:pt>
                <c:pt idx="44">
                  <c:v>39689.559722222228</c:v>
                </c:pt>
                <c:pt idx="45">
                  <c:v>39696.970833333333</c:v>
                </c:pt>
                <c:pt idx="46">
                  <c:v>39701.824999999997</c:v>
                </c:pt>
                <c:pt idx="47">
                  <c:v>39705.926388888889</c:v>
                </c:pt>
                <c:pt idx="48">
                  <c:v>39709.467013888891</c:v>
                </c:pt>
                <c:pt idx="49">
                  <c:v>39712.392361111109</c:v>
                </c:pt>
                <c:pt idx="50">
                  <c:v>39715.864583333336</c:v>
                </c:pt>
                <c:pt idx="51">
                  <c:v>39719.355902777781</c:v>
                </c:pt>
                <c:pt idx="52">
                  <c:v>39722.875</c:v>
                </c:pt>
                <c:pt idx="53">
                  <c:v>39726.404513888891</c:v>
                </c:pt>
                <c:pt idx="54">
                  <c:v>40167.644097222219</c:v>
                </c:pt>
                <c:pt idx="55">
                  <c:v>40173.194444444445</c:v>
                </c:pt>
                <c:pt idx="56">
                  <c:v>40180.203125</c:v>
                </c:pt>
                <c:pt idx="57">
                  <c:v>40184.710069444445</c:v>
                </c:pt>
                <c:pt idx="58">
                  <c:v>40188.251736111109</c:v>
                </c:pt>
                <c:pt idx="59">
                  <c:v>40192.194444444445</c:v>
                </c:pt>
                <c:pt idx="60">
                  <c:v>40195.637152777781</c:v>
                </c:pt>
                <c:pt idx="61">
                  <c:v>40199.150347222225</c:v>
                </c:pt>
                <c:pt idx="62">
                  <c:v>40202.622569444444</c:v>
                </c:pt>
                <c:pt idx="63">
                  <c:v>40206.158333333333</c:v>
                </c:pt>
                <c:pt idx="64">
                  <c:v>40209.671527777777</c:v>
                </c:pt>
                <c:pt idx="65">
                  <c:v>40213.127083333333</c:v>
                </c:pt>
                <c:pt idx="66">
                  <c:v>40216.613888888889</c:v>
                </c:pt>
                <c:pt idx="67">
                  <c:v>40220.133680555555</c:v>
                </c:pt>
                <c:pt idx="68">
                  <c:v>40224.660416666666</c:v>
                </c:pt>
                <c:pt idx="69">
                  <c:v>40230.652777777781</c:v>
                </c:pt>
                <c:pt idx="70">
                  <c:v>40234.712847222225</c:v>
                </c:pt>
                <c:pt idx="71">
                  <c:v>40238.699652777781</c:v>
                </c:pt>
                <c:pt idx="72">
                  <c:v>40244.206597222219</c:v>
                </c:pt>
                <c:pt idx="73">
                  <c:v>40247.661805555559</c:v>
                </c:pt>
                <c:pt idx="74">
                  <c:v>40251.614236111112</c:v>
                </c:pt>
                <c:pt idx="75">
                  <c:v>40255.64340277778</c:v>
                </c:pt>
                <c:pt idx="76">
                  <c:v>40258.645833333336</c:v>
                </c:pt>
                <c:pt idx="77">
                  <c:v>40262.169444444444</c:v>
                </c:pt>
                <c:pt idx="78">
                  <c:v>40265.681944444441</c:v>
                </c:pt>
                <c:pt idx="79">
                  <c:v>40268.655902777777</c:v>
                </c:pt>
                <c:pt idx="80">
                  <c:v>40272.217013888891</c:v>
                </c:pt>
                <c:pt idx="81">
                  <c:v>40276.240972222222</c:v>
                </c:pt>
                <c:pt idx="82">
                  <c:v>40283.159722222219</c:v>
                </c:pt>
                <c:pt idx="83">
                  <c:v>40288.153124999997</c:v>
                </c:pt>
                <c:pt idx="84">
                  <c:v>40293.597222222219</c:v>
                </c:pt>
                <c:pt idx="85">
                  <c:v>40297.125</c:v>
                </c:pt>
                <c:pt idx="86">
                  <c:v>40301.677083333336</c:v>
                </c:pt>
                <c:pt idx="87">
                  <c:v>40307.180555555555</c:v>
                </c:pt>
                <c:pt idx="88">
                  <c:v>40310.644097222219</c:v>
                </c:pt>
                <c:pt idx="89">
                  <c:v>40314.116319444445</c:v>
                </c:pt>
                <c:pt idx="90">
                  <c:v>40318.119791666664</c:v>
                </c:pt>
                <c:pt idx="91">
                  <c:v>40323.154513888891</c:v>
                </c:pt>
                <c:pt idx="92">
                  <c:v>40328.65625</c:v>
                </c:pt>
                <c:pt idx="93">
                  <c:v>40332.126736111109</c:v>
                </c:pt>
                <c:pt idx="94">
                  <c:v>40335.635416666664</c:v>
                </c:pt>
                <c:pt idx="95">
                  <c:v>40339.152083333334</c:v>
                </c:pt>
                <c:pt idx="96">
                  <c:v>40342.203125</c:v>
                </c:pt>
                <c:pt idx="97">
                  <c:v>40345.6875</c:v>
                </c:pt>
                <c:pt idx="98">
                  <c:v>40349.696180555555</c:v>
                </c:pt>
                <c:pt idx="99">
                  <c:v>40355.194444444445</c:v>
                </c:pt>
                <c:pt idx="100">
                  <c:v>40361.640625</c:v>
                </c:pt>
                <c:pt idx="101">
                  <c:v>40366.652777777781</c:v>
                </c:pt>
                <c:pt idx="102">
                  <c:v>40409.673611111109</c:v>
                </c:pt>
                <c:pt idx="103">
                  <c:v>40412.65625</c:v>
                </c:pt>
                <c:pt idx="104">
                  <c:v>40417.670138888891</c:v>
                </c:pt>
                <c:pt idx="105">
                  <c:v>40422.204861111109</c:v>
                </c:pt>
                <c:pt idx="106">
                  <c:v>40426.685763888891</c:v>
                </c:pt>
                <c:pt idx="107">
                  <c:v>40430.65625</c:v>
                </c:pt>
                <c:pt idx="108">
                  <c:v>40433.659722222219</c:v>
                </c:pt>
                <c:pt idx="109">
                  <c:v>40437.185763888891</c:v>
                </c:pt>
                <c:pt idx="110">
                  <c:v>40440.671875</c:v>
                </c:pt>
                <c:pt idx="111">
                  <c:v>40444.130208333336</c:v>
                </c:pt>
                <c:pt idx="112">
                  <c:v>40447.651041666664</c:v>
                </c:pt>
                <c:pt idx="113">
                  <c:v>40453.197916666664</c:v>
                </c:pt>
                <c:pt idx="114">
                  <c:v>40458.170138888891</c:v>
                </c:pt>
                <c:pt idx="115">
                  <c:v>40461.15625</c:v>
                </c:pt>
                <c:pt idx="116">
                  <c:v>40466.671875</c:v>
                </c:pt>
                <c:pt idx="117">
                  <c:v>40474.154513888891</c:v>
                </c:pt>
                <c:pt idx="118">
                  <c:v>40479.164930555555</c:v>
                </c:pt>
                <c:pt idx="119">
                  <c:v>40483.149305555555</c:v>
                </c:pt>
                <c:pt idx="120">
                  <c:v>40486.727430555555</c:v>
                </c:pt>
                <c:pt idx="121">
                  <c:v>40489.677083333336</c:v>
                </c:pt>
                <c:pt idx="122">
                  <c:v>40492.697916666664</c:v>
                </c:pt>
                <c:pt idx="123">
                  <c:v>40497.149305555555</c:v>
                </c:pt>
                <c:pt idx="124">
                  <c:v>40504.677083333336</c:v>
                </c:pt>
                <c:pt idx="125">
                  <c:v>40512.213541666664</c:v>
                </c:pt>
                <c:pt idx="126">
                  <c:v>40517.659722222219</c:v>
                </c:pt>
                <c:pt idx="127">
                  <c:v>40521.085069444445</c:v>
                </c:pt>
                <c:pt idx="128">
                  <c:v>40524.722222222219</c:v>
                </c:pt>
                <c:pt idx="129">
                  <c:v>40530.763888888891</c:v>
                </c:pt>
                <c:pt idx="130">
                  <c:v>40538.149305555555</c:v>
                </c:pt>
                <c:pt idx="131">
                  <c:v>40545.173611111109</c:v>
                </c:pt>
                <c:pt idx="132">
                  <c:v>40549.684027777781</c:v>
                </c:pt>
                <c:pt idx="133">
                  <c:v>40552.657986111109</c:v>
                </c:pt>
                <c:pt idx="134">
                  <c:v>40557.668402777781</c:v>
                </c:pt>
                <c:pt idx="135">
                  <c:v>40562.670138888891</c:v>
                </c:pt>
                <c:pt idx="136">
                  <c:v>40567.175347222219</c:v>
                </c:pt>
                <c:pt idx="137">
                  <c:v>40570.668402777781</c:v>
                </c:pt>
                <c:pt idx="138">
                  <c:v>40574.145833333336</c:v>
                </c:pt>
                <c:pt idx="139">
                  <c:v>40577.666666666664</c:v>
                </c:pt>
                <c:pt idx="140">
                  <c:v>40580.647569444445</c:v>
                </c:pt>
                <c:pt idx="141">
                  <c:v>40584.126736111109</c:v>
                </c:pt>
                <c:pt idx="142">
                  <c:v>40588.185763888891</c:v>
                </c:pt>
                <c:pt idx="143">
                  <c:v>40594.215277777781</c:v>
                </c:pt>
                <c:pt idx="144">
                  <c:v>40601.652777777781</c:v>
                </c:pt>
                <c:pt idx="145">
                  <c:v>40609.109375</c:v>
                </c:pt>
                <c:pt idx="146">
                  <c:v>40614.625</c:v>
                </c:pt>
                <c:pt idx="147">
                  <c:v>40618.595486111109</c:v>
                </c:pt>
                <c:pt idx="148">
                  <c:v>40622.637152777781</c:v>
                </c:pt>
                <c:pt idx="149">
                  <c:v>40625.652777777781</c:v>
                </c:pt>
                <c:pt idx="150">
                  <c:v>40629.048611111109</c:v>
                </c:pt>
                <c:pt idx="151">
                  <c:v>40636.543402777781</c:v>
                </c:pt>
                <c:pt idx="152">
                  <c:v>40643.628472222219</c:v>
                </c:pt>
                <c:pt idx="153">
                  <c:v>40646.623263888891</c:v>
                </c:pt>
                <c:pt idx="154">
                  <c:v>40650.055555555555</c:v>
                </c:pt>
                <c:pt idx="155">
                  <c:v>40656.711111111108</c:v>
                </c:pt>
                <c:pt idx="156">
                  <c:v>40661.69027777778</c:v>
                </c:pt>
                <c:pt idx="157">
                  <c:v>40665.524305555555</c:v>
                </c:pt>
                <c:pt idx="158">
                  <c:v>40672.050347222219</c:v>
                </c:pt>
                <c:pt idx="159">
                  <c:v>40678.107638888891</c:v>
                </c:pt>
                <c:pt idx="160">
                  <c:v>40682.03125</c:v>
                </c:pt>
                <c:pt idx="161">
                  <c:v>40685.472222222219</c:v>
                </c:pt>
                <c:pt idx="162">
                  <c:v>40691.116319444445</c:v>
                </c:pt>
                <c:pt idx="163">
                  <c:v>40700.184027777781</c:v>
                </c:pt>
                <c:pt idx="164">
                  <c:v>40708.161458333336</c:v>
                </c:pt>
                <c:pt idx="165">
                  <c:v>40714.673611111109</c:v>
                </c:pt>
                <c:pt idx="166">
                  <c:v>40720.659722222219</c:v>
                </c:pt>
                <c:pt idx="167">
                  <c:v>40724.131944444445</c:v>
                </c:pt>
                <c:pt idx="168">
                  <c:v>40728.637152777781</c:v>
                </c:pt>
                <c:pt idx="169">
                  <c:v>40734.154513888891</c:v>
                </c:pt>
                <c:pt idx="170">
                  <c:v>40738.15625</c:v>
                </c:pt>
                <c:pt idx="171">
                  <c:v>40742.673611111109</c:v>
                </c:pt>
                <c:pt idx="172">
                  <c:v>40749.182291666664</c:v>
                </c:pt>
                <c:pt idx="173">
                  <c:v>40755.680555555555</c:v>
                </c:pt>
                <c:pt idx="174">
                  <c:v>40760.141319444447</c:v>
                </c:pt>
                <c:pt idx="175">
                  <c:v>40764.118055555555</c:v>
                </c:pt>
                <c:pt idx="176">
                  <c:v>40770.145833333336</c:v>
                </c:pt>
                <c:pt idx="177">
                  <c:v>40805.131944444445</c:v>
                </c:pt>
                <c:pt idx="178">
                  <c:v>40812.140625</c:v>
                </c:pt>
                <c:pt idx="179">
                  <c:v>40819.137152777781</c:v>
                </c:pt>
                <c:pt idx="180">
                  <c:v>40829.668402777781</c:v>
                </c:pt>
                <c:pt idx="181">
                  <c:v>40839.145833333336</c:v>
                </c:pt>
                <c:pt idx="182">
                  <c:v>40847.175347222219</c:v>
                </c:pt>
                <c:pt idx="183">
                  <c:v>40854.152777777781</c:v>
                </c:pt>
                <c:pt idx="184">
                  <c:v>40864.638888888891</c:v>
                </c:pt>
                <c:pt idx="185">
                  <c:v>40875.130208333336</c:v>
                </c:pt>
                <c:pt idx="186">
                  <c:v>40882.630208333336</c:v>
                </c:pt>
                <c:pt idx="187">
                  <c:v>40892.159722222219</c:v>
                </c:pt>
                <c:pt idx="188">
                  <c:v>40898.642361111109</c:v>
                </c:pt>
                <c:pt idx="189">
                  <c:v>40902.649305555555</c:v>
                </c:pt>
                <c:pt idx="190">
                  <c:v>40913.15625</c:v>
                </c:pt>
                <c:pt idx="191">
                  <c:v>40918.133680555555</c:v>
                </c:pt>
                <c:pt idx="192">
                  <c:v>40924.619791666672</c:v>
                </c:pt>
                <c:pt idx="193">
                  <c:v>40931.133680555555</c:v>
                </c:pt>
                <c:pt idx="194">
                  <c:v>40938.231249999997</c:v>
                </c:pt>
                <c:pt idx="195">
                  <c:v>40948.223958333328</c:v>
                </c:pt>
                <c:pt idx="196">
                  <c:v>40959.59652777778</c:v>
                </c:pt>
                <c:pt idx="197">
                  <c:v>40970.127777777772</c:v>
                </c:pt>
                <c:pt idx="198">
                  <c:v>40979.138888888891</c:v>
                </c:pt>
                <c:pt idx="199">
                  <c:v>40986.121527777781</c:v>
                </c:pt>
                <c:pt idx="200">
                  <c:v>40993.138888888891</c:v>
                </c:pt>
                <c:pt idx="201">
                  <c:v>41000.611111111109</c:v>
                </c:pt>
                <c:pt idx="202">
                  <c:v>41007.602430555555</c:v>
                </c:pt>
                <c:pt idx="203">
                  <c:v>41014.125</c:v>
                </c:pt>
                <c:pt idx="204">
                  <c:v>41024.633680555555</c:v>
                </c:pt>
                <c:pt idx="205">
                  <c:v>41038.625</c:v>
                </c:pt>
                <c:pt idx="206">
                  <c:v>41049.118055555555</c:v>
                </c:pt>
                <c:pt idx="207">
                  <c:v>41059.621527777781</c:v>
                </c:pt>
                <c:pt idx="208">
                  <c:v>41070.128472222219</c:v>
                </c:pt>
                <c:pt idx="209">
                  <c:v>41077.138888888891</c:v>
                </c:pt>
                <c:pt idx="210">
                  <c:v>41084.164930555562</c:v>
                </c:pt>
                <c:pt idx="211">
                  <c:v>41091.163194444445</c:v>
                </c:pt>
              </c:numCache>
            </c:numRef>
          </c:cat>
          <c:val>
            <c:numRef>
              <c:f>Resultados!$C$6:$C$217</c:f>
              <c:numCache>
                <c:formatCode>0.00</c:formatCode>
                <c:ptCount val="212"/>
                <c:pt idx="0">
                  <c:v>2.4694149807288661</c:v>
                </c:pt>
                <c:pt idx="1">
                  <c:v>1.270977303875837</c:v>
                </c:pt>
                <c:pt idx="2">
                  <c:v>0.81564952175978689</c:v>
                </c:pt>
                <c:pt idx="3">
                  <c:v>1.0883800913513899</c:v>
                </c:pt>
                <c:pt idx="4">
                  <c:v>2.3945004311347531</c:v>
                </c:pt>
                <c:pt idx="5">
                  <c:v>3.147371498311363</c:v>
                </c:pt>
                <c:pt idx="6">
                  <c:v>3.331487950301995</c:v>
                </c:pt>
                <c:pt idx="7">
                  <c:v>0.9782162684233956</c:v>
                </c:pt>
                <c:pt idx="8">
                  <c:v>0.96577445560904462</c:v>
                </c:pt>
                <c:pt idx="9">
                  <c:v>1.0108339241403683</c:v>
                </c:pt>
                <c:pt idx="10">
                  <c:v>1.2375898531367047</c:v>
                </c:pt>
                <c:pt idx="11">
                  <c:v>1.7676551816569082</c:v>
                </c:pt>
                <c:pt idx="12">
                  <c:v>2.3270846800258562</c:v>
                </c:pt>
                <c:pt idx="13">
                  <c:v>4.3773013220662467</c:v>
                </c:pt>
                <c:pt idx="14">
                  <c:v>1.1858757208486088</c:v>
                </c:pt>
                <c:pt idx="15">
                  <c:v>0.74940246174300607</c:v>
                </c:pt>
                <c:pt idx="16">
                  <c:v>1.1027182003638774</c:v>
                </c:pt>
                <c:pt idx="17">
                  <c:v>1.1777612503462564</c:v>
                </c:pt>
                <c:pt idx="18">
                  <c:v>1.2299424043714882</c:v>
                </c:pt>
                <c:pt idx="19">
                  <c:v>1.5922129609087412</c:v>
                </c:pt>
                <c:pt idx="20">
                  <c:v>1.8306108262324607</c:v>
                </c:pt>
                <c:pt idx="21">
                  <c:v>1.0588173010747086</c:v>
                </c:pt>
                <c:pt idx="22">
                  <c:v>1.4336698315724687</c:v>
                </c:pt>
                <c:pt idx="23">
                  <c:v>1.1409438016290281</c:v>
                </c:pt>
                <c:pt idx="24">
                  <c:v>2.7219441263643951</c:v>
                </c:pt>
                <c:pt idx="25">
                  <c:v>1.3140034663411471</c:v>
                </c:pt>
                <c:pt idx="26">
                  <c:v>1.8247275664447344</c:v>
                </c:pt>
                <c:pt idx="27">
                  <c:v>6.1447647344791916</c:v>
                </c:pt>
                <c:pt idx="28">
                  <c:v>3.2593899188987798</c:v>
                </c:pt>
                <c:pt idx="29">
                  <c:v>5.2514827410398546</c:v>
                </c:pt>
                <c:pt idx="30">
                  <c:v>4.3658092989668482</c:v>
                </c:pt>
                <c:pt idx="31">
                  <c:v>2.7795445144053796</c:v>
                </c:pt>
                <c:pt idx="32">
                  <c:v>3.1195105904568674</c:v>
                </c:pt>
                <c:pt idx="33">
                  <c:v>4.2756105613393531</c:v>
                </c:pt>
                <c:pt idx="34">
                  <c:v>5.4652562527085236</c:v>
                </c:pt>
                <c:pt idx="35">
                  <c:v>3.7649943551598795</c:v>
                </c:pt>
                <c:pt idx="36">
                  <c:v>4.8652210898978119</c:v>
                </c:pt>
                <c:pt idx="37">
                  <c:v>5.2809785634213648</c:v>
                </c:pt>
                <c:pt idx="38">
                  <c:v>6.5784237066727185</c:v>
                </c:pt>
                <c:pt idx="41">
                  <c:v>4.5551735037980849</c:v>
                </c:pt>
                <c:pt idx="42">
                  <c:v>9.786814127029853</c:v>
                </c:pt>
                <c:pt idx="44">
                  <c:v>2.9451625958257406</c:v>
                </c:pt>
                <c:pt idx="45">
                  <c:v>2.8798116447518654</c:v>
                </c:pt>
                <c:pt idx="46">
                  <c:v>6.7807774645703462</c:v>
                </c:pt>
                <c:pt idx="47">
                  <c:v>4.9579592224832369</c:v>
                </c:pt>
                <c:pt idx="48">
                  <c:v>6.4990974679277791</c:v>
                </c:pt>
                <c:pt idx="49">
                  <c:v>8.2119991622250996</c:v>
                </c:pt>
                <c:pt idx="50">
                  <c:v>9.1948301274953863</c:v>
                </c:pt>
                <c:pt idx="51">
                  <c:v>7.9758139104234029</c:v>
                </c:pt>
                <c:pt idx="52">
                  <c:v>7.777424258493328</c:v>
                </c:pt>
                <c:pt idx="53">
                  <c:v>6.3571951567516258</c:v>
                </c:pt>
                <c:pt idx="54">
                  <c:v>2.4234693877551021</c:v>
                </c:pt>
                <c:pt idx="55">
                  <c:v>1.2501848864972989</c:v>
                </c:pt>
                <c:pt idx="56">
                  <c:v>1.3684987603420899</c:v>
                </c:pt>
                <c:pt idx="57">
                  <c:v>1.7986459102405001</c:v>
                </c:pt>
                <c:pt idx="58">
                  <c:v>1.3496459370398934</c:v>
                </c:pt>
                <c:pt idx="59">
                  <c:v>0.68508917120652424</c:v>
                </c:pt>
                <c:pt idx="60">
                  <c:v>0.75</c:v>
                </c:pt>
                <c:pt idx="61">
                  <c:v>2.3774361728312186</c:v>
                </c:pt>
                <c:pt idx="62">
                  <c:v>1.89503827509405</c:v>
                </c:pt>
                <c:pt idx="63">
                  <c:v>1.7833333333333334</c:v>
                </c:pt>
                <c:pt idx="64">
                  <c:v>1.6355322638022438</c:v>
                </c:pt>
                <c:pt idx="65">
                  <c:v>2.4065828777546074</c:v>
                </c:pt>
                <c:pt idx="66">
                  <c:v>1.5159236769139077</c:v>
                </c:pt>
                <c:pt idx="67">
                  <c:v>2.3184357541899443</c:v>
                </c:pt>
                <c:pt idx="68">
                  <c:v>1.2810998020921684</c:v>
                </c:pt>
                <c:pt idx="69">
                  <c:v>1.3802395209580838</c:v>
                </c:pt>
                <c:pt idx="70">
                  <c:v>0.92680535555623633</c:v>
                </c:pt>
                <c:pt idx="71">
                  <c:v>0.94637223974763396</c:v>
                </c:pt>
                <c:pt idx="72">
                  <c:v>0.72522859740120849</c:v>
                </c:pt>
                <c:pt idx="73">
                  <c:v>1.6829620131431318</c:v>
                </c:pt>
                <c:pt idx="74">
                  <c:v>1.5832972384486614</c:v>
                </c:pt>
                <c:pt idx="75">
                  <c:v>1.4226220752797558</c:v>
                </c:pt>
                <c:pt idx="76">
                  <c:v>1.5880277662915814</c:v>
                </c:pt>
                <c:pt idx="77">
                  <c:v>3.032404349931757</c:v>
                </c:pt>
                <c:pt idx="78">
                  <c:v>0.38216150547496641</c:v>
                </c:pt>
                <c:pt idx="79">
                  <c:v>0.70593962999026294</c:v>
                </c:pt>
                <c:pt idx="80">
                  <c:v>0.63387504698320074</c:v>
                </c:pt>
                <c:pt idx="81">
                  <c:v>0.39328506163261784</c:v>
                </c:pt>
                <c:pt idx="82">
                  <c:v>0.38135952315935179</c:v>
                </c:pt>
                <c:pt idx="83">
                  <c:v>0.33501677362893817</c:v>
                </c:pt>
                <c:pt idx="84">
                  <c:v>0.59466019417475735</c:v>
                </c:pt>
                <c:pt idx="85">
                  <c:v>0.52650580660689572</c:v>
                </c:pt>
                <c:pt idx="86">
                  <c:v>0.56142383180656541</c:v>
                </c:pt>
                <c:pt idx="87">
                  <c:v>0.63960350762271434</c:v>
                </c:pt>
                <c:pt idx="88">
                  <c:v>1.2822350711202435</c:v>
                </c:pt>
                <c:pt idx="89">
                  <c:v>2.6974755700325734</c:v>
                </c:pt>
                <c:pt idx="90">
                  <c:v>1.2438682550805886</c:v>
                </c:pt>
                <c:pt idx="91">
                  <c:v>1.0937825530521743</c:v>
                </c:pt>
                <c:pt idx="92">
                  <c:v>0.52392874569058612</c:v>
                </c:pt>
                <c:pt idx="93">
                  <c:v>1.1076411026702255</c:v>
                </c:pt>
                <c:pt idx="94">
                  <c:v>0.91223429682271584</c:v>
                </c:pt>
                <c:pt idx="95">
                  <c:v>0.95752946454952337</c:v>
                </c:pt>
                <c:pt idx="96">
                  <c:v>1.0038543713294896</c:v>
                </c:pt>
                <c:pt idx="97">
                  <c:v>1.2590341220335388</c:v>
                </c:pt>
                <c:pt idx="98">
                  <c:v>1.1875</c:v>
                </c:pt>
                <c:pt idx="99">
                  <c:v>1.0835176387745589</c:v>
                </c:pt>
                <c:pt idx="100">
                  <c:v>1.7965102519417371</c:v>
                </c:pt>
                <c:pt idx="101">
                  <c:v>1.688034188034188</c:v>
                </c:pt>
                <c:pt idx="102">
                  <c:v>5.0763378399218633</c:v>
                </c:pt>
                <c:pt idx="103">
                  <c:v>1.4775594297537256</c:v>
                </c:pt>
                <c:pt idx="104">
                  <c:v>1.7070484581497798</c:v>
                </c:pt>
                <c:pt idx="105">
                  <c:v>3.2081410585085171</c:v>
                </c:pt>
                <c:pt idx="106">
                  <c:v>2.181309880313989</c:v>
                </c:pt>
                <c:pt idx="107">
                  <c:v>5.2078098301336819</c:v>
                </c:pt>
                <c:pt idx="108">
                  <c:v>1.5583022478207929</c:v>
                </c:pt>
                <c:pt idx="109">
                  <c:v>4.3042684476901387</c:v>
                </c:pt>
                <c:pt idx="110">
                  <c:v>3.6400753183318106</c:v>
                </c:pt>
                <c:pt idx="111">
                  <c:v>4.1179266730045878</c:v>
                </c:pt>
                <c:pt idx="112">
                  <c:v>3.7553228894011017</c:v>
                </c:pt>
                <c:pt idx="113">
                  <c:v>2.0941585812602503</c:v>
                </c:pt>
                <c:pt idx="114">
                  <c:v>4.2413793103448274</c:v>
                </c:pt>
                <c:pt idx="115">
                  <c:v>5.014078655834564</c:v>
                </c:pt>
                <c:pt idx="116">
                  <c:v>2.4677965331576437</c:v>
                </c:pt>
                <c:pt idx="117">
                  <c:v>2.2652699466329742</c:v>
                </c:pt>
                <c:pt idx="118">
                  <c:v>1.4383164448785251</c:v>
                </c:pt>
                <c:pt idx="119">
                  <c:v>3.0329187659279615</c:v>
                </c:pt>
                <c:pt idx="120">
                  <c:v>5.1714563376370952</c:v>
                </c:pt>
                <c:pt idx="121">
                  <c:v>3.3725509340623576</c:v>
                </c:pt>
                <c:pt idx="122">
                  <c:v>4.9263479710950531</c:v>
                </c:pt>
                <c:pt idx="123">
                  <c:v>1.4018691588785048</c:v>
                </c:pt>
                <c:pt idx="124">
                  <c:v>1.2308012965638184</c:v>
                </c:pt>
                <c:pt idx="125">
                  <c:v>1.8656393010678129</c:v>
                </c:pt>
                <c:pt idx="126">
                  <c:v>2.9966107299330411</c:v>
                </c:pt>
                <c:pt idx="127">
                  <c:v>1.5221543814169254</c:v>
                </c:pt>
                <c:pt idx="128">
                  <c:v>1.6590566667050042</c:v>
                </c:pt>
                <c:pt idx="129">
                  <c:v>0.60788754913063747</c:v>
                </c:pt>
                <c:pt idx="130">
                  <c:v>0.68234711945133875</c:v>
                </c:pt>
                <c:pt idx="131">
                  <c:v>1.1152740625051922</c:v>
                </c:pt>
                <c:pt idx="132">
                  <c:v>1.033724340175953</c:v>
                </c:pt>
                <c:pt idx="133">
                  <c:v>0.74058957513198953</c:v>
                </c:pt>
                <c:pt idx="134">
                  <c:v>1.2964445576622148</c:v>
                </c:pt>
                <c:pt idx="135">
                  <c:v>1.2039975502477591</c:v>
                </c:pt>
                <c:pt idx="136">
                  <c:v>1.1538336529398381</c:v>
                </c:pt>
                <c:pt idx="137">
                  <c:v>1.1178085293035627</c:v>
                </c:pt>
                <c:pt idx="138">
                  <c:v>0.38883054203779271</c:v>
                </c:pt>
                <c:pt idx="139">
                  <c:v>0.62549906840564284</c:v>
                </c:pt>
                <c:pt idx="140">
                  <c:v>0.42369101775042367</c:v>
                </c:pt>
                <c:pt idx="141">
                  <c:v>0.55639858371269602</c:v>
                </c:pt>
                <c:pt idx="142">
                  <c:v>0.78637109827916751</c:v>
                </c:pt>
                <c:pt idx="143">
                  <c:v>1.062291784524483</c:v>
                </c:pt>
                <c:pt idx="144">
                  <c:v>1.658346440538877</c:v>
                </c:pt>
                <c:pt idx="145">
                  <c:v>1.0526047182209066</c:v>
                </c:pt>
                <c:pt idx="146">
                  <c:v>0.87136125992383662</c:v>
                </c:pt>
                <c:pt idx="147">
                  <c:v>1.6095890410958904</c:v>
                </c:pt>
                <c:pt idx="148">
                  <c:v>0.97985502360080912</c:v>
                </c:pt>
                <c:pt idx="149">
                  <c:v>0.45180006658106242</c:v>
                </c:pt>
                <c:pt idx="150">
                  <c:v>1.7818056836887901</c:v>
                </c:pt>
                <c:pt idx="151">
                  <c:v>1.4300142529473396</c:v>
                </c:pt>
                <c:pt idx="152">
                  <c:v>1.0941147049016338</c:v>
                </c:pt>
                <c:pt idx="153">
                  <c:v>2.7114967462039048</c:v>
                </c:pt>
                <c:pt idx="154">
                  <c:v>1.0261717653662643</c:v>
                </c:pt>
                <c:pt idx="155">
                  <c:v>0.80404099960541875</c:v>
                </c:pt>
                <c:pt idx="156">
                  <c:v>3.430486118498032</c:v>
                </c:pt>
                <c:pt idx="157">
                  <c:v>0.45757146189596082</c:v>
                </c:pt>
                <c:pt idx="158">
                  <c:v>0.82127155065948731</c:v>
                </c:pt>
                <c:pt idx="159">
                  <c:v>1.220842641176165</c:v>
                </c:pt>
                <c:pt idx="160">
                  <c:v>0.70754716981132071</c:v>
                </c:pt>
                <c:pt idx="161">
                  <c:v>0.85885263280514279</c:v>
                </c:pt>
                <c:pt idx="162">
                  <c:v>1.652496241381098</c:v>
                </c:pt>
                <c:pt idx="163">
                  <c:v>2.4000405926527297</c:v>
                </c:pt>
                <c:pt idx="164">
                  <c:v>2.3348009224846096</c:v>
                </c:pt>
                <c:pt idx="165">
                  <c:v>2.2230159121138975</c:v>
                </c:pt>
                <c:pt idx="166">
                  <c:v>2.3577640340276296</c:v>
                </c:pt>
                <c:pt idx="167">
                  <c:v>2.574187771808647</c:v>
                </c:pt>
                <c:pt idx="168">
                  <c:v>3.2815227608432926</c:v>
                </c:pt>
                <c:pt idx="169">
                  <c:v>2.4068461401319308</c:v>
                </c:pt>
                <c:pt idx="170">
                  <c:v>2.3115043070475938</c:v>
                </c:pt>
                <c:pt idx="171">
                  <c:v>3.3723386965707784</c:v>
                </c:pt>
                <c:pt idx="172">
                  <c:v>3.8270763672091657</c:v>
                </c:pt>
                <c:pt idx="173">
                  <c:v>4.500523106894188</c:v>
                </c:pt>
                <c:pt idx="174">
                  <c:v>4.3765539320867815</c:v>
                </c:pt>
                <c:pt idx="175">
                  <c:v>4.6173998471782554</c:v>
                </c:pt>
                <c:pt idx="176">
                  <c:v>4.388981394338666</c:v>
                </c:pt>
                <c:pt idx="177">
                  <c:v>2.7161169298108492</c:v>
                </c:pt>
                <c:pt idx="178">
                  <c:v>1.2792493081610885</c:v>
                </c:pt>
                <c:pt idx="179">
                  <c:v>4.0857545211977468</c:v>
                </c:pt>
                <c:pt idx="180">
                  <c:v>2.651098901098901</c:v>
                </c:pt>
                <c:pt idx="181">
                  <c:v>1.8431125222913314</c:v>
                </c:pt>
                <c:pt idx="182">
                  <c:v>3.3652002591666998</c:v>
                </c:pt>
                <c:pt idx="183">
                  <c:v>2.9364240879995025</c:v>
                </c:pt>
                <c:pt idx="184">
                  <c:v>1.1949517257642477</c:v>
                </c:pt>
                <c:pt idx="185">
                  <c:v>1.0891207494398436</c:v>
                </c:pt>
                <c:pt idx="186">
                  <c:v>2.8789730378395042</c:v>
                </c:pt>
                <c:pt idx="187">
                  <c:v>2.741623786351254</c:v>
                </c:pt>
                <c:pt idx="188">
                  <c:v>6.2286176908411903</c:v>
                </c:pt>
                <c:pt idx="189">
                  <c:v>3.0471001109764186</c:v>
                </c:pt>
                <c:pt idx="190">
                  <c:v>1.9235292141249201</c:v>
                </c:pt>
                <c:pt idx="191">
                  <c:v>2.1478653719692895</c:v>
                </c:pt>
                <c:pt idx="192">
                  <c:v>1.3888070981292817</c:v>
                </c:pt>
                <c:pt idx="193">
                  <c:v>1.1766702931259307</c:v>
                </c:pt>
                <c:pt idx="194">
                  <c:v>1.7300748163104585</c:v>
                </c:pt>
                <c:pt idx="195">
                  <c:v>2.0994858291479068</c:v>
                </c:pt>
                <c:pt idx="196">
                  <c:v>0.64667132941046812</c:v>
                </c:pt>
                <c:pt idx="197">
                  <c:v>0.59605643581088796</c:v>
                </c:pt>
                <c:pt idx="198">
                  <c:v>1.2246401942084273</c:v>
                </c:pt>
                <c:pt idx="199">
                  <c:v>2.1896018835944742</c:v>
                </c:pt>
                <c:pt idx="200">
                  <c:v>1.2942127552269138</c:v>
                </c:pt>
                <c:pt idx="201">
                  <c:v>1.4869712990936554</c:v>
                </c:pt>
                <c:pt idx="202">
                  <c:v>0.80009297169726989</c:v>
                </c:pt>
                <c:pt idx="203">
                  <c:v>1.2243934981044273</c:v>
                </c:pt>
                <c:pt idx="204">
                  <c:v>0.94904834327861087</c:v>
                </c:pt>
                <c:pt idx="205">
                  <c:v>0.90028892993565368</c:v>
                </c:pt>
                <c:pt idx="206">
                  <c:v>2.065554858083233</c:v>
                </c:pt>
                <c:pt idx="207">
                  <c:v>1.5898748577929465</c:v>
                </c:pt>
                <c:pt idx="208">
                  <c:v>2.6939132123094844</c:v>
                </c:pt>
                <c:pt idx="209">
                  <c:v>2.3410117355746594</c:v>
                </c:pt>
                <c:pt idx="210">
                  <c:v>3.3974927889948967</c:v>
                </c:pt>
                <c:pt idx="211">
                  <c:v>2.5150905432595572</c:v>
                </c:pt>
              </c:numCache>
            </c:numRef>
          </c:val>
        </c:ser>
        <c:dLbls>
          <c:showLegendKey val="0"/>
          <c:showVal val="0"/>
          <c:showCatName val="0"/>
          <c:showSerName val="0"/>
          <c:showPercent val="0"/>
          <c:showBubbleSize val="0"/>
        </c:dLbls>
        <c:gapWidth val="0"/>
        <c:overlap val="100"/>
        <c:axId val="94884608"/>
        <c:axId val="94886144"/>
      </c:barChart>
      <c:catAx>
        <c:axId val="94884608"/>
        <c:scaling>
          <c:orientation val="minMax"/>
        </c:scaling>
        <c:delete val="0"/>
        <c:axPos val="b"/>
        <c:numFmt formatCode="[$-409]mmm\-yy;@" sourceLinked="0"/>
        <c:majorTickMark val="out"/>
        <c:minorTickMark val="none"/>
        <c:tickLblPos val="nextTo"/>
        <c:txPr>
          <a:bodyPr/>
          <a:lstStyle/>
          <a:p>
            <a:pPr>
              <a:defRPr sz="800" b="1"/>
            </a:pPr>
            <a:endParaRPr lang="en-US"/>
          </a:p>
        </c:txPr>
        <c:crossAx val="94886144"/>
        <c:crosses val="autoZero"/>
        <c:auto val="0"/>
        <c:lblAlgn val="ctr"/>
        <c:lblOffset val="100"/>
        <c:tickMarkSkip val="2"/>
        <c:noMultiLvlLbl val="0"/>
      </c:catAx>
      <c:valAx>
        <c:axId val="94886144"/>
        <c:scaling>
          <c:orientation val="minMax"/>
        </c:scaling>
        <c:delete val="0"/>
        <c:axPos val="l"/>
        <c:majorGridlines>
          <c:spPr>
            <a:ln w="15875" cmpd="sng">
              <a:solidFill>
                <a:schemeClr val="tx1"/>
              </a:solidFill>
              <a:prstDash val="dash"/>
            </a:ln>
          </c:spPr>
        </c:majorGridlines>
        <c:title>
          <c:tx>
            <c:rich>
              <a:bodyPr rot="-5400000" vert="horz"/>
              <a:lstStyle/>
              <a:p>
                <a:pPr>
                  <a:defRPr sz="1200" b="1">
                    <a:latin typeface="Arial" pitchFamily="34" charset="0"/>
                    <a:cs typeface="Arial" pitchFamily="34" charset="0"/>
                  </a:defRPr>
                </a:pPr>
                <a:r>
                  <a:rPr lang="en-US" sz="1200" b="1">
                    <a:latin typeface="Arial" pitchFamily="34" charset="0"/>
                    <a:cs typeface="Arial" pitchFamily="34" charset="0"/>
                  </a:rPr>
                  <a:t>Mass Concentration (µg/m</a:t>
                </a:r>
                <a:r>
                  <a:rPr lang="en-US" sz="1200" b="1" u="none" baseline="30000">
                    <a:latin typeface="Arial" pitchFamily="34" charset="0"/>
                    <a:cs typeface="Arial" pitchFamily="34" charset="0"/>
                  </a:rPr>
                  <a:t>3</a:t>
                </a:r>
                <a:r>
                  <a:rPr lang="en-US" sz="1200" b="1">
                    <a:latin typeface="Arial" pitchFamily="34" charset="0"/>
                    <a:cs typeface="Arial" pitchFamily="34" charset="0"/>
                  </a:rPr>
                  <a:t>)</a:t>
                </a:r>
              </a:p>
            </c:rich>
          </c:tx>
          <c:layout>
            <c:manualLayout>
              <c:xMode val="edge"/>
              <c:yMode val="edge"/>
              <c:x val="7.3969457927584997E-3"/>
              <c:y val="0.18449863939751582"/>
            </c:manualLayout>
          </c:layout>
          <c:overlay val="0"/>
        </c:title>
        <c:numFmt formatCode="0" sourceLinked="0"/>
        <c:majorTickMark val="out"/>
        <c:minorTickMark val="none"/>
        <c:tickLblPos val="nextTo"/>
        <c:txPr>
          <a:bodyPr/>
          <a:lstStyle/>
          <a:p>
            <a:pPr>
              <a:defRPr sz="1800" b="1"/>
            </a:pPr>
            <a:endParaRPr lang="en-US"/>
          </a:p>
        </c:txPr>
        <c:crossAx val="94884608"/>
        <c:crosses val="autoZero"/>
        <c:crossBetween val="between"/>
      </c:valAx>
      <c:spPr>
        <a:solidFill>
          <a:schemeClr val="bg1"/>
        </a:solidFill>
        <a:ln w="38100">
          <a:solidFill>
            <a:schemeClr val="tx1"/>
          </a:solidFill>
        </a:ln>
      </c:spPr>
    </c:plotArea>
    <c:legend>
      <c:legendPos val="r"/>
      <c:layout>
        <c:manualLayout>
          <c:xMode val="edge"/>
          <c:yMode val="edge"/>
          <c:x val="0.58497614685257648"/>
          <c:y val="0.14415234756248901"/>
          <c:w val="0.31463016941425725"/>
          <c:h val="0.11136103723930729"/>
        </c:manualLayout>
      </c:layout>
      <c:overlay val="0"/>
      <c:spPr>
        <a:noFill/>
      </c:spPr>
      <c:txPr>
        <a:bodyPr/>
        <a:lstStyle/>
        <a:p>
          <a:pPr>
            <a:defRPr sz="1600" b="1"/>
          </a:pPr>
          <a:endParaRPr lang="en-US"/>
        </a:p>
      </c:txPr>
    </c:legend>
    <c:plotVisOnly val="1"/>
    <c:dispBlanksAs val="gap"/>
    <c:showDLblsOverMax val="0"/>
  </c:chart>
  <c:spPr>
    <a:solidFill>
      <a:schemeClr val="bg1"/>
    </a:solidFill>
    <a:ln>
      <a:noFill/>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en-US" sz="1200" b="1" i="0" baseline="0">
                <a:effectLst/>
                <a:latin typeface="+mn-lt"/>
              </a:rPr>
              <a:t>Manaus TT34 ZF2 equivalent black carbon fine and coarse mode aerosol 2008-2012</a:t>
            </a:r>
            <a:endParaRPr lang="en-US" sz="1200">
              <a:effectLst/>
              <a:latin typeface="+mn-lt"/>
            </a:endParaRPr>
          </a:p>
        </c:rich>
      </c:tx>
      <c:layout>
        <c:manualLayout>
          <c:xMode val="edge"/>
          <c:yMode val="edge"/>
          <c:x val="0.15214824710958524"/>
          <c:y val="2.7317071072243435E-2"/>
        </c:manualLayout>
      </c:layout>
      <c:overlay val="1"/>
    </c:title>
    <c:autoTitleDeleted val="0"/>
    <c:plotArea>
      <c:layout>
        <c:manualLayout>
          <c:layoutTarget val="inner"/>
          <c:xMode val="edge"/>
          <c:yMode val="edge"/>
          <c:x val="0.12536803993250845"/>
          <c:y val="0.13359266658831825"/>
          <c:w val="0.8497320256842894"/>
          <c:h val="0.68768911348767958"/>
        </c:manualLayout>
      </c:layout>
      <c:barChart>
        <c:barDir val="col"/>
        <c:grouping val="stacked"/>
        <c:varyColors val="0"/>
        <c:ser>
          <c:idx val="1"/>
          <c:order val="0"/>
          <c:tx>
            <c:v>Coarse</c:v>
          </c:tx>
          <c:spPr>
            <a:solidFill>
              <a:schemeClr val="accent6">
                <a:lumMod val="50000"/>
              </a:schemeClr>
            </a:solidFill>
            <a:ln>
              <a:noFill/>
            </a:ln>
          </c:spPr>
          <c:invertIfNegative val="0"/>
          <c:cat>
            <c:numRef>
              <c:f>Resultados!$B$6:$B$217</c:f>
              <c:numCache>
                <c:formatCode>[$-409]d/mmm/yy;@</c:formatCode>
                <c:ptCount val="212"/>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39659.881250000006</c:v>
                </c:pt>
                <c:pt idx="38">
                  <c:v>39663.353472222225</c:v>
                </c:pt>
                <c:pt idx="39">
                  <c:v>39666.814236111109</c:v>
                </c:pt>
                <c:pt idx="40">
                  <c:v>39673.90347222222</c:v>
                </c:pt>
                <c:pt idx="41">
                  <c:v>39679.083680555559</c:v>
                </c:pt>
                <c:pt idx="42">
                  <c:v>39682.663888888885</c:v>
                </c:pt>
                <c:pt idx="43">
                  <c:v>39684.657291666663</c:v>
                </c:pt>
                <c:pt idx="44">
                  <c:v>39689.559722222228</c:v>
                </c:pt>
                <c:pt idx="45">
                  <c:v>39696.970833333333</c:v>
                </c:pt>
                <c:pt idx="46">
                  <c:v>39701.824999999997</c:v>
                </c:pt>
                <c:pt idx="47">
                  <c:v>39705.926388888889</c:v>
                </c:pt>
                <c:pt idx="48">
                  <c:v>39709.467013888891</c:v>
                </c:pt>
                <c:pt idx="49">
                  <c:v>39712.392361111109</c:v>
                </c:pt>
                <c:pt idx="50">
                  <c:v>39715.864583333336</c:v>
                </c:pt>
                <c:pt idx="51">
                  <c:v>39719.355902777781</c:v>
                </c:pt>
                <c:pt idx="52">
                  <c:v>39722.875</c:v>
                </c:pt>
                <c:pt idx="53">
                  <c:v>39726.404513888891</c:v>
                </c:pt>
                <c:pt idx="54">
                  <c:v>40167.644097222219</c:v>
                </c:pt>
                <c:pt idx="55">
                  <c:v>40173.194444444445</c:v>
                </c:pt>
                <c:pt idx="56">
                  <c:v>40180.203125</c:v>
                </c:pt>
                <c:pt idx="57">
                  <c:v>40184.710069444445</c:v>
                </c:pt>
                <c:pt idx="58">
                  <c:v>40188.251736111109</c:v>
                </c:pt>
                <c:pt idx="59">
                  <c:v>40192.194444444445</c:v>
                </c:pt>
                <c:pt idx="60">
                  <c:v>40195.637152777781</c:v>
                </c:pt>
                <c:pt idx="61">
                  <c:v>40199.150347222225</c:v>
                </c:pt>
                <c:pt idx="62">
                  <c:v>40202.622569444444</c:v>
                </c:pt>
                <c:pt idx="63">
                  <c:v>40206.158333333333</c:v>
                </c:pt>
                <c:pt idx="64">
                  <c:v>40209.671527777777</c:v>
                </c:pt>
                <c:pt idx="65">
                  <c:v>40213.127083333333</c:v>
                </c:pt>
                <c:pt idx="66">
                  <c:v>40216.613888888889</c:v>
                </c:pt>
                <c:pt idx="67">
                  <c:v>40220.133680555555</c:v>
                </c:pt>
                <c:pt idx="68">
                  <c:v>40224.660416666666</c:v>
                </c:pt>
                <c:pt idx="69">
                  <c:v>40230.652777777781</c:v>
                </c:pt>
                <c:pt idx="70">
                  <c:v>40234.712847222225</c:v>
                </c:pt>
                <c:pt idx="71">
                  <c:v>40238.699652777781</c:v>
                </c:pt>
                <c:pt idx="72">
                  <c:v>40244.206597222219</c:v>
                </c:pt>
                <c:pt idx="73">
                  <c:v>40247.661805555559</c:v>
                </c:pt>
                <c:pt idx="74">
                  <c:v>40251.614236111112</c:v>
                </c:pt>
                <c:pt idx="75">
                  <c:v>40255.64340277778</c:v>
                </c:pt>
                <c:pt idx="76">
                  <c:v>40258.645833333336</c:v>
                </c:pt>
                <c:pt idx="77">
                  <c:v>40262.169444444444</c:v>
                </c:pt>
                <c:pt idx="78">
                  <c:v>40265.681944444441</c:v>
                </c:pt>
                <c:pt idx="79">
                  <c:v>40268.655902777777</c:v>
                </c:pt>
                <c:pt idx="80">
                  <c:v>40272.217013888891</c:v>
                </c:pt>
                <c:pt idx="81">
                  <c:v>40276.240972222222</c:v>
                </c:pt>
                <c:pt idx="82">
                  <c:v>40283.159722222219</c:v>
                </c:pt>
                <c:pt idx="83">
                  <c:v>40288.153124999997</c:v>
                </c:pt>
                <c:pt idx="84">
                  <c:v>40293.597222222219</c:v>
                </c:pt>
                <c:pt idx="85">
                  <c:v>40297.125</c:v>
                </c:pt>
                <c:pt idx="86">
                  <c:v>40301.677083333336</c:v>
                </c:pt>
                <c:pt idx="87">
                  <c:v>40307.180555555555</c:v>
                </c:pt>
                <c:pt idx="88">
                  <c:v>40310.644097222219</c:v>
                </c:pt>
                <c:pt idx="89">
                  <c:v>40314.116319444445</c:v>
                </c:pt>
                <c:pt idx="90">
                  <c:v>40318.119791666664</c:v>
                </c:pt>
                <c:pt idx="91">
                  <c:v>40323.154513888891</c:v>
                </c:pt>
                <c:pt idx="92">
                  <c:v>40328.65625</c:v>
                </c:pt>
                <c:pt idx="93">
                  <c:v>40332.126736111109</c:v>
                </c:pt>
                <c:pt idx="94">
                  <c:v>40335.635416666664</c:v>
                </c:pt>
                <c:pt idx="95">
                  <c:v>40339.152083333334</c:v>
                </c:pt>
                <c:pt idx="96">
                  <c:v>40342.203125</c:v>
                </c:pt>
                <c:pt idx="97">
                  <c:v>40345.6875</c:v>
                </c:pt>
                <c:pt idx="98">
                  <c:v>40349.696180555555</c:v>
                </c:pt>
                <c:pt idx="99">
                  <c:v>40355.194444444445</c:v>
                </c:pt>
                <c:pt idx="100">
                  <c:v>40361.640625</c:v>
                </c:pt>
                <c:pt idx="101">
                  <c:v>40366.652777777781</c:v>
                </c:pt>
                <c:pt idx="102">
                  <c:v>40409.673611111109</c:v>
                </c:pt>
                <c:pt idx="103">
                  <c:v>40412.65625</c:v>
                </c:pt>
                <c:pt idx="104">
                  <c:v>40417.670138888891</c:v>
                </c:pt>
                <c:pt idx="105">
                  <c:v>40422.204861111109</c:v>
                </c:pt>
                <c:pt idx="106">
                  <c:v>40426.685763888891</c:v>
                </c:pt>
                <c:pt idx="107">
                  <c:v>40430.65625</c:v>
                </c:pt>
                <c:pt idx="108">
                  <c:v>40433.659722222219</c:v>
                </c:pt>
                <c:pt idx="109">
                  <c:v>40437.185763888891</c:v>
                </c:pt>
                <c:pt idx="110">
                  <c:v>40440.671875</c:v>
                </c:pt>
                <c:pt idx="111">
                  <c:v>40444.130208333336</c:v>
                </c:pt>
                <c:pt idx="112">
                  <c:v>40447.651041666664</c:v>
                </c:pt>
                <c:pt idx="113">
                  <c:v>40453.197916666664</c:v>
                </c:pt>
                <c:pt idx="114">
                  <c:v>40458.170138888891</c:v>
                </c:pt>
                <c:pt idx="115">
                  <c:v>40461.15625</c:v>
                </c:pt>
                <c:pt idx="116">
                  <c:v>40466.671875</c:v>
                </c:pt>
                <c:pt idx="117">
                  <c:v>40474.154513888891</c:v>
                </c:pt>
                <c:pt idx="118">
                  <c:v>40479.164930555555</c:v>
                </c:pt>
                <c:pt idx="119">
                  <c:v>40483.149305555555</c:v>
                </c:pt>
                <c:pt idx="120">
                  <c:v>40486.727430555555</c:v>
                </c:pt>
                <c:pt idx="121">
                  <c:v>40489.677083333336</c:v>
                </c:pt>
                <c:pt idx="122">
                  <c:v>40492.697916666664</c:v>
                </c:pt>
                <c:pt idx="123">
                  <c:v>40497.149305555555</c:v>
                </c:pt>
                <c:pt idx="124">
                  <c:v>40504.677083333336</c:v>
                </c:pt>
                <c:pt idx="125">
                  <c:v>40512.213541666664</c:v>
                </c:pt>
                <c:pt idx="126">
                  <c:v>40517.659722222219</c:v>
                </c:pt>
                <c:pt idx="127">
                  <c:v>40521.085069444445</c:v>
                </c:pt>
                <c:pt idx="128">
                  <c:v>40524.722222222219</c:v>
                </c:pt>
                <c:pt idx="129">
                  <c:v>40530.763888888891</c:v>
                </c:pt>
                <c:pt idx="130">
                  <c:v>40538.149305555555</c:v>
                </c:pt>
                <c:pt idx="131">
                  <c:v>40545.173611111109</c:v>
                </c:pt>
                <c:pt idx="132">
                  <c:v>40549.684027777781</c:v>
                </c:pt>
                <c:pt idx="133">
                  <c:v>40552.657986111109</c:v>
                </c:pt>
                <c:pt idx="134">
                  <c:v>40557.668402777781</c:v>
                </c:pt>
                <c:pt idx="135">
                  <c:v>40562.670138888891</c:v>
                </c:pt>
                <c:pt idx="136">
                  <c:v>40567.175347222219</c:v>
                </c:pt>
                <c:pt idx="137">
                  <c:v>40570.668402777781</c:v>
                </c:pt>
                <c:pt idx="138">
                  <c:v>40574.145833333336</c:v>
                </c:pt>
                <c:pt idx="139">
                  <c:v>40577.666666666664</c:v>
                </c:pt>
                <c:pt idx="140">
                  <c:v>40580.647569444445</c:v>
                </c:pt>
                <c:pt idx="141">
                  <c:v>40584.126736111109</c:v>
                </c:pt>
                <c:pt idx="142">
                  <c:v>40588.185763888891</c:v>
                </c:pt>
                <c:pt idx="143">
                  <c:v>40594.215277777781</c:v>
                </c:pt>
                <c:pt idx="144">
                  <c:v>40601.652777777781</c:v>
                </c:pt>
                <c:pt idx="145">
                  <c:v>40609.109375</c:v>
                </c:pt>
                <c:pt idx="146">
                  <c:v>40614.625</c:v>
                </c:pt>
                <c:pt idx="147">
                  <c:v>40618.595486111109</c:v>
                </c:pt>
                <c:pt idx="148">
                  <c:v>40622.637152777781</c:v>
                </c:pt>
                <c:pt idx="149">
                  <c:v>40625.652777777781</c:v>
                </c:pt>
                <c:pt idx="150">
                  <c:v>40629.048611111109</c:v>
                </c:pt>
                <c:pt idx="151">
                  <c:v>40636.543402777781</c:v>
                </c:pt>
                <c:pt idx="152">
                  <c:v>40643.628472222219</c:v>
                </c:pt>
                <c:pt idx="153">
                  <c:v>40646.623263888891</c:v>
                </c:pt>
                <c:pt idx="154">
                  <c:v>40650.055555555555</c:v>
                </c:pt>
                <c:pt idx="155">
                  <c:v>40656.711111111108</c:v>
                </c:pt>
                <c:pt idx="156">
                  <c:v>40661.69027777778</c:v>
                </c:pt>
                <c:pt idx="157">
                  <c:v>40665.524305555555</c:v>
                </c:pt>
                <c:pt idx="158">
                  <c:v>40672.050347222219</c:v>
                </c:pt>
                <c:pt idx="159">
                  <c:v>40678.107638888891</c:v>
                </c:pt>
                <c:pt idx="160">
                  <c:v>40682.03125</c:v>
                </c:pt>
                <c:pt idx="161">
                  <c:v>40685.472222222219</c:v>
                </c:pt>
                <c:pt idx="162">
                  <c:v>40691.116319444445</c:v>
                </c:pt>
                <c:pt idx="163">
                  <c:v>40700.184027777781</c:v>
                </c:pt>
                <c:pt idx="164">
                  <c:v>40708.161458333336</c:v>
                </c:pt>
                <c:pt idx="165">
                  <c:v>40714.673611111109</c:v>
                </c:pt>
                <c:pt idx="166">
                  <c:v>40720.659722222219</c:v>
                </c:pt>
                <c:pt idx="167">
                  <c:v>40724.131944444445</c:v>
                </c:pt>
                <c:pt idx="168">
                  <c:v>40728.637152777781</c:v>
                </c:pt>
                <c:pt idx="169">
                  <c:v>40734.154513888891</c:v>
                </c:pt>
                <c:pt idx="170">
                  <c:v>40738.15625</c:v>
                </c:pt>
                <c:pt idx="171">
                  <c:v>40742.673611111109</c:v>
                </c:pt>
                <c:pt idx="172">
                  <c:v>40749.182291666664</c:v>
                </c:pt>
                <c:pt idx="173">
                  <c:v>40755.680555555555</c:v>
                </c:pt>
                <c:pt idx="174">
                  <c:v>40760.141319444447</c:v>
                </c:pt>
                <c:pt idx="175">
                  <c:v>40764.118055555555</c:v>
                </c:pt>
                <c:pt idx="176">
                  <c:v>40770.145833333336</c:v>
                </c:pt>
                <c:pt idx="177">
                  <c:v>40805.131944444445</c:v>
                </c:pt>
                <c:pt idx="178">
                  <c:v>40812.140625</c:v>
                </c:pt>
                <c:pt idx="179">
                  <c:v>40819.137152777781</c:v>
                </c:pt>
                <c:pt idx="180">
                  <c:v>40829.668402777781</c:v>
                </c:pt>
                <c:pt idx="181">
                  <c:v>40839.145833333336</c:v>
                </c:pt>
                <c:pt idx="182">
                  <c:v>40847.175347222219</c:v>
                </c:pt>
                <c:pt idx="183">
                  <c:v>40854.152777777781</c:v>
                </c:pt>
                <c:pt idx="184">
                  <c:v>40864.638888888891</c:v>
                </c:pt>
                <c:pt idx="185">
                  <c:v>40875.130208333336</c:v>
                </c:pt>
                <c:pt idx="186">
                  <c:v>40882.630208333336</c:v>
                </c:pt>
                <c:pt idx="187">
                  <c:v>40892.159722222219</c:v>
                </c:pt>
                <c:pt idx="188">
                  <c:v>40898.642361111109</c:v>
                </c:pt>
                <c:pt idx="189">
                  <c:v>40902.649305555555</c:v>
                </c:pt>
                <c:pt idx="190">
                  <c:v>40913.15625</c:v>
                </c:pt>
                <c:pt idx="191">
                  <c:v>40918.133680555555</c:v>
                </c:pt>
                <c:pt idx="192">
                  <c:v>40924.619791666672</c:v>
                </c:pt>
                <c:pt idx="193">
                  <c:v>40931.133680555555</c:v>
                </c:pt>
                <c:pt idx="194">
                  <c:v>40938.231249999997</c:v>
                </c:pt>
                <c:pt idx="195">
                  <c:v>40948.223958333328</c:v>
                </c:pt>
                <c:pt idx="196">
                  <c:v>40959.59652777778</c:v>
                </c:pt>
                <c:pt idx="197">
                  <c:v>40970.127777777772</c:v>
                </c:pt>
                <c:pt idx="198">
                  <c:v>40979.138888888891</c:v>
                </c:pt>
                <c:pt idx="199">
                  <c:v>40986.121527777781</c:v>
                </c:pt>
                <c:pt idx="200">
                  <c:v>40993.138888888891</c:v>
                </c:pt>
                <c:pt idx="201">
                  <c:v>41000.611111111109</c:v>
                </c:pt>
                <c:pt idx="202">
                  <c:v>41007.602430555555</c:v>
                </c:pt>
                <c:pt idx="203">
                  <c:v>41014.125</c:v>
                </c:pt>
                <c:pt idx="204">
                  <c:v>41024.633680555555</c:v>
                </c:pt>
                <c:pt idx="205">
                  <c:v>41038.625</c:v>
                </c:pt>
                <c:pt idx="206">
                  <c:v>41049.118055555555</c:v>
                </c:pt>
                <c:pt idx="207">
                  <c:v>41059.621527777781</c:v>
                </c:pt>
                <c:pt idx="208">
                  <c:v>41070.128472222219</c:v>
                </c:pt>
                <c:pt idx="209">
                  <c:v>41077.138888888891</c:v>
                </c:pt>
                <c:pt idx="210">
                  <c:v>41084.164930555562</c:v>
                </c:pt>
                <c:pt idx="211">
                  <c:v>41091.163194444445</c:v>
                </c:pt>
              </c:numCache>
            </c:numRef>
          </c:cat>
          <c:val>
            <c:numRef>
              <c:f>Resultados!$G$6:$G$217</c:f>
              <c:numCache>
                <c:formatCode>0</c:formatCode>
                <c:ptCount val="212"/>
                <c:pt idx="0">
                  <c:v>59.520431071768186</c:v>
                </c:pt>
                <c:pt idx="1">
                  <c:v>53.69003448002551</c:v>
                </c:pt>
                <c:pt idx="2">
                  <c:v>53.621199918075703</c:v>
                </c:pt>
                <c:pt idx="3">
                  <c:v>49.671272682201774</c:v>
                </c:pt>
                <c:pt idx="4">
                  <c:v>71.944673660001683</c:v>
                </c:pt>
                <c:pt idx="5">
                  <c:v>84.448998559654228</c:v>
                </c:pt>
                <c:pt idx="6">
                  <c:v>109.07083024500224</c:v>
                </c:pt>
                <c:pt idx="7">
                  <c:v>45.175931971768797</c:v>
                </c:pt>
                <c:pt idx="8">
                  <c:v>62.774578441101546</c:v>
                </c:pt>
                <c:pt idx="9">
                  <c:v>74.30350172463217</c:v>
                </c:pt>
                <c:pt idx="10">
                  <c:v>75.37083426407564</c:v>
                </c:pt>
                <c:pt idx="11">
                  <c:v>57.265472107255007</c:v>
                </c:pt>
                <c:pt idx="12">
                  <c:v>58.993710176996458</c:v>
                </c:pt>
                <c:pt idx="13">
                  <c:v>71.735778244217755</c:v>
                </c:pt>
                <c:pt idx="14">
                  <c:v>37.528166207843697</c:v>
                </c:pt>
                <c:pt idx="15">
                  <c:v>49.479437494588232</c:v>
                </c:pt>
                <c:pt idx="16">
                  <c:v>54.931094871629256</c:v>
                </c:pt>
                <c:pt idx="17">
                  <c:v>40.027524570983161</c:v>
                </c:pt>
                <c:pt idx="18">
                  <c:v>73.27463896476992</c:v>
                </c:pt>
                <c:pt idx="19">
                  <c:v>37.686562551436921</c:v>
                </c:pt>
                <c:pt idx="20">
                  <c:v>51.79713434138587</c:v>
                </c:pt>
                <c:pt idx="21">
                  <c:v>33.736563869151524</c:v>
                </c:pt>
                <c:pt idx="22">
                  <c:v>47.833842610654393</c:v>
                </c:pt>
                <c:pt idx="23">
                  <c:v>44.909749936448719</c:v>
                </c:pt>
                <c:pt idx="24">
                  <c:v>61.278817896143281</c:v>
                </c:pt>
                <c:pt idx="25">
                  <c:v>39.391348039279464</c:v>
                </c:pt>
                <c:pt idx="26">
                  <c:v>46.405334830147687</c:v>
                </c:pt>
                <c:pt idx="27">
                  <c:v>60.637179500868406</c:v>
                </c:pt>
                <c:pt idx="28">
                  <c:v>58.334223662036784</c:v>
                </c:pt>
                <c:pt idx="29">
                  <c:v>56.168875033202681</c:v>
                </c:pt>
                <c:pt idx="30">
                  <c:v>69.263040755389099</c:v>
                </c:pt>
                <c:pt idx="31">
                  <c:v>45.303482110964787</c:v>
                </c:pt>
                <c:pt idx="32">
                  <c:v>53.285483969332496</c:v>
                </c:pt>
                <c:pt idx="33">
                  <c:v>60.067527366880384</c:v>
                </c:pt>
                <c:pt idx="34">
                  <c:v>49.737029659300902</c:v>
                </c:pt>
                <c:pt idx="35">
                  <c:v>67.964302570003497</c:v>
                </c:pt>
                <c:pt idx="36">
                  <c:v>76.22305139270216</c:v>
                </c:pt>
                <c:pt idx="37">
                  <c:v>69.585921499124723</c:v>
                </c:pt>
                <c:pt idx="38">
                  <c:v>55.813603669323903</c:v>
                </c:pt>
                <c:pt idx="41">
                  <c:v>48.165041336681149</c:v>
                </c:pt>
                <c:pt idx="42">
                  <c:v>40.968768019260757</c:v>
                </c:pt>
                <c:pt idx="44">
                  <c:v>40.709126709388457</c:v>
                </c:pt>
                <c:pt idx="45">
                  <c:v>86.638644440740734</c:v>
                </c:pt>
                <c:pt idx="46">
                  <c:v>91.224510033543382</c:v>
                </c:pt>
                <c:pt idx="47">
                  <c:v>73.708944505913024</c:v>
                </c:pt>
                <c:pt idx="48">
                  <c:v>78.767212815853753</c:v>
                </c:pt>
                <c:pt idx="49">
                  <c:v>84.066001520147609</c:v>
                </c:pt>
                <c:pt idx="50">
                  <c:v>82.975127654920499</c:v>
                </c:pt>
                <c:pt idx="51">
                  <c:v>86.119542170979543</c:v>
                </c:pt>
                <c:pt idx="52">
                  <c:v>70.807006198191274</c:v>
                </c:pt>
                <c:pt idx="53">
                  <c:v>71.053528937786666</c:v>
                </c:pt>
                <c:pt idx="54">
                  <c:v>85.481967604111759</c:v>
                </c:pt>
                <c:pt idx="55">
                  <c:v>86.213178414467549</c:v>
                </c:pt>
                <c:pt idx="56">
                  <c:v>54.71903797237151</c:v>
                </c:pt>
                <c:pt idx="57">
                  <c:v>27.243595867636312</c:v>
                </c:pt>
                <c:pt idx="58">
                  <c:v>34.277647869185529</c:v>
                </c:pt>
                <c:pt idx="59">
                  <c:v>37.519154903728946</c:v>
                </c:pt>
                <c:pt idx="60">
                  <c:v>48.782005146807599</c:v>
                </c:pt>
                <c:pt idx="61">
                  <c:v>71.864301275733752</c:v>
                </c:pt>
                <c:pt idx="62">
                  <c:v>92.582408098230303</c:v>
                </c:pt>
                <c:pt idx="63">
                  <c:v>73.211098363372002</c:v>
                </c:pt>
                <c:pt idx="64">
                  <c:v>46.558619438529462</c:v>
                </c:pt>
                <c:pt idx="65">
                  <c:v>72.404610005383915</c:v>
                </c:pt>
                <c:pt idx="66">
                  <c:v>54.059711444716157</c:v>
                </c:pt>
                <c:pt idx="67">
                  <c:v>81.112194193745168</c:v>
                </c:pt>
                <c:pt idx="68">
                  <c:v>39.299492197171446</c:v>
                </c:pt>
                <c:pt idx="69">
                  <c:v>39.455082950320239</c:v>
                </c:pt>
                <c:pt idx="70">
                  <c:v>36.522264869888346</c:v>
                </c:pt>
                <c:pt idx="71">
                  <c:v>42.605916545708105</c:v>
                </c:pt>
                <c:pt idx="72">
                  <c:v>69.18850488248961</c:v>
                </c:pt>
                <c:pt idx="73">
                  <c:v>39.865771954035296</c:v>
                </c:pt>
                <c:pt idx="74">
                  <c:v>56.314230181172832</c:v>
                </c:pt>
                <c:pt idx="75">
                  <c:v>29.843400858683108</c:v>
                </c:pt>
                <c:pt idx="76">
                  <c:v>45.804339610030858</c:v>
                </c:pt>
                <c:pt idx="77">
                  <c:v>44.380892243933701</c:v>
                </c:pt>
                <c:pt idx="78">
                  <c:v>23.922794447385265</c:v>
                </c:pt>
                <c:pt idx="79">
                  <c:v>25.831982276309635</c:v>
                </c:pt>
                <c:pt idx="80">
                  <c:v>32.659945094672096</c:v>
                </c:pt>
                <c:pt idx="81">
                  <c:v>30.43975469299906</c:v>
                </c:pt>
                <c:pt idx="82">
                  <c:v>25.210892857794377</c:v>
                </c:pt>
                <c:pt idx="83">
                  <c:v>26.664277032224692</c:v>
                </c:pt>
                <c:pt idx="84">
                  <c:v>22.856413863655803</c:v>
                </c:pt>
                <c:pt idx="85">
                  <c:v>30.566338525288742</c:v>
                </c:pt>
                <c:pt idx="86">
                  <c:v>32.216388102832639</c:v>
                </c:pt>
                <c:pt idx="87">
                  <c:v>38.168755327191825</c:v>
                </c:pt>
                <c:pt idx="88">
                  <c:v>28.763789991825874</c:v>
                </c:pt>
                <c:pt idx="89">
                  <c:v>60.874673069512468</c:v>
                </c:pt>
                <c:pt idx="90">
                  <c:v>42.629626125212013</c:v>
                </c:pt>
                <c:pt idx="91">
                  <c:v>31.045303201812725</c:v>
                </c:pt>
                <c:pt idx="92">
                  <c:v>24.379819382249149</c:v>
                </c:pt>
                <c:pt idx="93">
                  <c:v>39.44227394763994</c:v>
                </c:pt>
                <c:pt idx="94">
                  <c:v>57.837577522707797</c:v>
                </c:pt>
                <c:pt idx="95">
                  <c:v>62.243261930026101</c:v>
                </c:pt>
                <c:pt idx="96">
                  <c:v>44.116654508128953</c:v>
                </c:pt>
                <c:pt idx="97">
                  <c:v>42.499555695282972</c:v>
                </c:pt>
                <c:pt idx="98">
                  <c:v>34.242244312846992</c:v>
                </c:pt>
                <c:pt idx="99">
                  <c:v>39.81775127506377</c:v>
                </c:pt>
                <c:pt idx="100">
                  <c:v>30.022372237241427</c:v>
                </c:pt>
                <c:pt idx="101">
                  <c:v>34.462331813212515</c:v>
                </c:pt>
                <c:pt idx="102">
                  <c:v>21.069651922101894</c:v>
                </c:pt>
                <c:pt idx="103">
                  <c:v>8.3688026591027711</c:v>
                </c:pt>
                <c:pt idx="104">
                  <c:v>6.5265524057334146</c:v>
                </c:pt>
                <c:pt idx="105">
                  <c:v>17.637467308133246</c:v>
                </c:pt>
                <c:pt idx="106">
                  <c:v>12.320414818368285</c:v>
                </c:pt>
                <c:pt idx="107">
                  <c:v>8.5121660182484984</c:v>
                </c:pt>
                <c:pt idx="108">
                  <c:v>11.967392630691078</c:v>
                </c:pt>
                <c:pt idx="109">
                  <c:v>9.4053478757944387</c:v>
                </c:pt>
                <c:pt idx="110">
                  <c:v>16.575566940220519</c:v>
                </c:pt>
                <c:pt idx="111">
                  <c:v>16.941592148168812</c:v>
                </c:pt>
                <c:pt idx="112">
                  <c:v>6.6169894687310462</c:v>
                </c:pt>
                <c:pt idx="113">
                  <c:v>10.029811849676271</c:v>
                </c:pt>
                <c:pt idx="114">
                  <c:v>28.56954743645008</c:v>
                </c:pt>
                <c:pt idx="115">
                  <c:v>17.322238301922937</c:v>
                </c:pt>
                <c:pt idx="116">
                  <c:v>11.680822332198026</c:v>
                </c:pt>
                <c:pt idx="117">
                  <c:v>11.676270103515542</c:v>
                </c:pt>
                <c:pt idx="118">
                  <c:v>19.971766416943275</c:v>
                </c:pt>
                <c:pt idx="119">
                  <c:v>17.027851559029955</c:v>
                </c:pt>
                <c:pt idx="120">
                  <c:v>36.337912252379816</c:v>
                </c:pt>
                <c:pt idx="121">
                  <c:v>22.443923559672637</c:v>
                </c:pt>
                <c:pt idx="122">
                  <c:v>42.266591774180363</c:v>
                </c:pt>
                <c:pt idx="123">
                  <c:v>41.560049089995601</c:v>
                </c:pt>
                <c:pt idx="124">
                  <c:v>44.390994618906923</c:v>
                </c:pt>
                <c:pt idx="125">
                  <c:v>49.999939390674967</c:v>
                </c:pt>
                <c:pt idx="126">
                  <c:v>34.613420545325013</c:v>
                </c:pt>
                <c:pt idx="127">
                  <c:v>24.728050830573416</c:v>
                </c:pt>
                <c:pt idx="128">
                  <c:v>30.793145371374578</c:v>
                </c:pt>
                <c:pt idx="129">
                  <c:v>27.887745770729683</c:v>
                </c:pt>
                <c:pt idx="130">
                  <c:v>39.025308016782382</c:v>
                </c:pt>
                <c:pt idx="131">
                  <c:v>40.615256746323396</c:v>
                </c:pt>
                <c:pt idx="132">
                  <c:v>30.155704199200034</c:v>
                </c:pt>
                <c:pt idx="133">
                  <c:v>30.429549230072023</c:v>
                </c:pt>
                <c:pt idx="134">
                  <c:v>37.383723184446659</c:v>
                </c:pt>
                <c:pt idx="135">
                  <c:v>37.266460812383855</c:v>
                </c:pt>
                <c:pt idx="136">
                  <c:v>30.60695716782978</c:v>
                </c:pt>
                <c:pt idx="137">
                  <c:v>59.246476545376893</c:v>
                </c:pt>
                <c:pt idx="138">
                  <c:v>11.057410553654629</c:v>
                </c:pt>
                <c:pt idx="139">
                  <c:v>18.139542246651136</c:v>
                </c:pt>
                <c:pt idx="140">
                  <c:v>31.124085595753918</c:v>
                </c:pt>
                <c:pt idx="141">
                  <c:v>19.395472699893681</c:v>
                </c:pt>
                <c:pt idx="142">
                  <c:v>13.410547606102634</c:v>
                </c:pt>
                <c:pt idx="143">
                  <c:v>59.482516422543632</c:v>
                </c:pt>
                <c:pt idx="144">
                  <c:v>79.857863687376593</c:v>
                </c:pt>
                <c:pt idx="145">
                  <c:v>54.398279101295621</c:v>
                </c:pt>
                <c:pt idx="146">
                  <c:v>45.043842201509996</c:v>
                </c:pt>
                <c:pt idx="147">
                  <c:v>44.506075834254716</c:v>
                </c:pt>
                <c:pt idx="148">
                  <c:v>33.54194933972942</c:v>
                </c:pt>
                <c:pt idx="149">
                  <c:v>29.135370668373724</c:v>
                </c:pt>
                <c:pt idx="150">
                  <c:v>64.652664579206473</c:v>
                </c:pt>
                <c:pt idx="151">
                  <c:v>60.63048032081057</c:v>
                </c:pt>
                <c:pt idx="152">
                  <c:v>33.17286486883544</c:v>
                </c:pt>
                <c:pt idx="153">
                  <c:v>81.783460781753277</c:v>
                </c:pt>
                <c:pt idx="154">
                  <c:v>36.724542900715392</c:v>
                </c:pt>
                <c:pt idx="155">
                  <c:v>33.801793567610794</c:v>
                </c:pt>
                <c:pt idx="156">
                  <c:v>50.985067449858796</c:v>
                </c:pt>
                <c:pt idx="157">
                  <c:v>8.5299926443961347</c:v>
                </c:pt>
                <c:pt idx="158">
                  <c:v>32.15670996920786</c:v>
                </c:pt>
                <c:pt idx="159">
                  <c:v>42.550400521034447</c:v>
                </c:pt>
                <c:pt idx="160">
                  <c:v>23.601822048607453</c:v>
                </c:pt>
                <c:pt idx="161">
                  <c:v>52.868941600630514</c:v>
                </c:pt>
                <c:pt idx="162">
                  <c:v>35.656652323958262</c:v>
                </c:pt>
                <c:pt idx="163">
                  <c:v>31.687890999893938</c:v>
                </c:pt>
                <c:pt idx="164">
                  <c:v>37.15413729659322</c:v>
                </c:pt>
                <c:pt idx="165">
                  <c:v>47.769458592320738</c:v>
                </c:pt>
                <c:pt idx="166">
                  <c:v>36.035922656690822</c:v>
                </c:pt>
                <c:pt idx="167">
                  <c:v>37.355442294064794</c:v>
                </c:pt>
                <c:pt idx="168">
                  <c:v>57.453252697601187</c:v>
                </c:pt>
                <c:pt idx="169">
                  <c:v>48.67490697268628</c:v>
                </c:pt>
                <c:pt idx="170">
                  <c:v>27.263640459018067</c:v>
                </c:pt>
                <c:pt idx="171">
                  <c:v>47.117769192407067</c:v>
                </c:pt>
                <c:pt idx="172">
                  <c:v>42.428594688127426</c:v>
                </c:pt>
                <c:pt idx="173">
                  <c:v>26.153622648721843</c:v>
                </c:pt>
                <c:pt idx="174">
                  <c:v>35.02297310012333</c:v>
                </c:pt>
                <c:pt idx="175">
                  <c:v>36.304973252071491</c:v>
                </c:pt>
                <c:pt idx="176">
                  <c:v>36.584996151861063</c:v>
                </c:pt>
                <c:pt idx="177">
                  <c:v>23.524301749216043</c:v>
                </c:pt>
                <c:pt idx="178">
                  <c:v>6.1145571685050779</c:v>
                </c:pt>
                <c:pt idx="179">
                  <c:v>25.556329502464475</c:v>
                </c:pt>
                <c:pt idx="180">
                  <c:v>25.870446461060958</c:v>
                </c:pt>
                <c:pt idx="181">
                  <c:v>52.305083649074824</c:v>
                </c:pt>
                <c:pt idx="182">
                  <c:v>37.355081565417862</c:v>
                </c:pt>
                <c:pt idx="183">
                  <c:v>58.077020940871016</c:v>
                </c:pt>
                <c:pt idx="184">
                  <c:v>14.160403694734272</c:v>
                </c:pt>
                <c:pt idx="185">
                  <c:v>11.637231610968335</c:v>
                </c:pt>
                <c:pt idx="186">
                  <c:v>52.091651185511921</c:v>
                </c:pt>
                <c:pt idx="187">
                  <c:v>39.847667963308673</c:v>
                </c:pt>
                <c:pt idx="188">
                  <c:v>45.292629321194532</c:v>
                </c:pt>
                <c:pt idx="189">
                  <c:v>48.140089920119344</c:v>
                </c:pt>
                <c:pt idx="190">
                  <c:v>71.625406059910745</c:v>
                </c:pt>
                <c:pt idx="191">
                  <c:v>113.75676436927743</c:v>
                </c:pt>
                <c:pt idx="192">
                  <c:v>84.802700424388348</c:v>
                </c:pt>
                <c:pt idx="193">
                  <c:v>82.00930526350426</c:v>
                </c:pt>
                <c:pt idx="194">
                  <c:v>70.185179376527557</c:v>
                </c:pt>
                <c:pt idx="195">
                  <c:v>79.291936516288487</c:v>
                </c:pt>
                <c:pt idx="196">
                  <c:v>44.390216911741007</c:v>
                </c:pt>
                <c:pt idx="197">
                  <c:v>51.540216396116875</c:v>
                </c:pt>
                <c:pt idx="198">
                  <c:v>54.907985489618873</c:v>
                </c:pt>
                <c:pt idx="199">
                  <c:v>55.676026201138065</c:v>
                </c:pt>
                <c:pt idx="200">
                  <c:v>46.417714425215536</c:v>
                </c:pt>
                <c:pt idx="201">
                  <c:v>40.548035277111083</c:v>
                </c:pt>
                <c:pt idx="202">
                  <c:v>40.8968515319593</c:v>
                </c:pt>
                <c:pt idx="203">
                  <c:v>43.004636584335515</c:v>
                </c:pt>
                <c:pt idx="204">
                  <c:v>20.254096805878547</c:v>
                </c:pt>
                <c:pt idx="205">
                  <c:v>36.555905031739861</c:v>
                </c:pt>
                <c:pt idx="206">
                  <c:v>46.198777797392886</c:v>
                </c:pt>
                <c:pt idx="207">
                  <c:v>40.333843351077768</c:v>
                </c:pt>
                <c:pt idx="208">
                  <c:v>53.650617496873551</c:v>
                </c:pt>
                <c:pt idx="209">
                  <c:v>44.006313858916037</c:v>
                </c:pt>
                <c:pt idx="210">
                  <c:v>42.293502755602681</c:v>
                </c:pt>
                <c:pt idx="211">
                  <c:v>61.294455814915985</c:v>
                </c:pt>
              </c:numCache>
            </c:numRef>
          </c:val>
        </c:ser>
        <c:ser>
          <c:idx val="0"/>
          <c:order val="1"/>
          <c:tx>
            <c:v>Fine</c:v>
          </c:tx>
          <c:spPr>
            <a:solidFill>
              <a:srgbClr val="00B050"/>
            </a:solidFill>
            <a:ln>
              <a:noFill/>
            </a:ln>
          </c:spPr>
          <c:invertIfNegative val="0"/>
          <c:cat>
            <c:numRef>
              <c:f>Resultados!$B$6:$B$217</c:f>
              <c:numCache>
                <c:formatCode>[$-409]d/mmm/yy;@</c:formatCode>
                <c:ptCount val="212"/>
                <c:pt idx="0">
                  <c:v>39490.597222222219</c:v>
                </c:pt>
                <c:pt idx="1">
                  <c:v>39493.713541666664</c:v>
                </c:pt>
                <c:pt idx="2">
                  <c:v>39496.197222222225</c:v>
                </c:pt>
                <c:pt idx="3">
                  <c:v>39499.081597222219</c:v>
                </c:pt>
                <c:pt idx="4">
                  <c:v>39502.420138888891</c:v>
                </c:pt>
                <c:pt idx="5">
                  <c:v>39505.852777777778</c:v>
                </c:pt>
                <c:pt idx="6">
                  <c:v>39509.374652777777</c:v>
                </c:pt>
                <c:pt idx="7">
                  <c:v>39513.522916666669</c:v>
                </c:pt>
                <c:pt idx="8">
                  <c:v>39517.58993055555</c:v>
                </c:pt>
                <c:pt idx="9">
                  <c:v>39521.567708333336</c:v>
                </c:pt>
                <c:pt idx="10">
                  <c:v>39533.071527777778</c:v>
                </c:pt>
                <c:pt idx="11">
                  <c:v>39539.039930555562</c:v>
                </c:pt>
                <c:pt idx="12">
                  <c:v>39542.0625</c:v>
                </c:pt>
                <c:pt idx="13">
                  <c:v>39545.443750000006</c:v>
                </c:pt>
                <c:pt idx="14">
                  <c:v>39550.090277777781</c:v>
                </c:pt>
                <c:pt idx="15">
                  <c:v>39556.682291666672</c:v>
                </c:pt>
                <c:pt idx="16">
                  <c:v>39563.746527777781</c:v>
                </c:pt>
                <c:pt idx="17">
                  <c:v>39570.125</c:v>
                </c:pt>
                <c:pt idx="18">
                  <c:v>39575.616319444445</c:v>
                </c:pt>
                <c:pt idx="19">
                  <c:v>39579.717013888891</c:v>
                </c:pt>
                <c:pt idx="20">
                  <c:v>39583.001736111109</c:v>
                </c:pt>
                <c:pt idx="21">
                  <c:v>39586.378472222219</c:v>
                </c:pt>
                <c:pt idx="22">
                  <c:v>39591.609375</c:v>
                </c:pt>
                <c:pt idx="23">
                  <c:v>39598.623263888891</c:v>
                </c:pt>
                <c:pt idx="24">
                  <c:v>39607.127777777772</c:v>
                </c:pt>
                <c:pt idx="25">
                  <c:v>39615.605902777781</c:v>
                </c:pt>
                <c:pt idx="26">
                  <c:v>39621.0625</c:v>
                </c:pt>
                <c:pt idx="27">
                  <c:v>39624.686805555553</c:v>
                </c:pt>
                <c:pt idx="28">
                  <c:v>39627.315972222219</c:v>
                </c:pt>
                <c:pt idx="29">
                  <c:v>39630.149305555555</c:v>
                </c:pt>
                <c:pt idx="30">
                  <c:v>39632.625</c:v>
                </c:pt>
                <c:pt idx="31">
                  <c:v>39635.114236111112</c:v>
                </c:pt>
                <c:pt idx="32">
                  <c:v>39638.443402777775</c:v>
                </c:pt>
                <c:pt idx="33">
                  <c:v>39642.334722222222</c:v>
                </c:pt>
                <c:pt idx="34">
                  <c:v>39645.862500000003</c:v>
                </c:pt>
                <c:pt idx="35">
                  <c:v>39649.370138888888</c:v>
                </c:pt>
                <c:pt idx="36">
                  <c:v>39652.870486111111</c:v>
                </c:pt>
                <c:pt idx="37">
                  <c:v>39659.881250000006</c:v>
                </c:pt>
                <c:pt idx="38">
                  <c:v>39663.353472222225</c:v>
                </c:pt>
                <c:pt idx="39">
                  <c:v>39666.814236111109</c:v>
                </c:pt>
                <c:pt idx="40">
                  <c:v>39673.90347222222</c:v>
                </c:pt>
                <c:pt idx="41">
                  <c:v>39679.083680555559</c:v>
                </c:pt>
                <c:pt idx="42">
                  <c:v>39682.663888888885</c:v>
                </c:pt>
                <c:pt idx="43">
                  <c:v>39684.657291666663</c:v>
                </c:pt>
                <c:pt idx="44">
                  <c:v>39689.559722222228</c:v>
                </c:pt>
                <c:pt idx="45">
                  <c:v>39696.970833333333</c:v>
                </c:pt>
                <c:pt idx="46">
                  <c:v>39701.824999999997</c:v>
                </c:pt>
                <c:pt idx="47">
                  <c:v>39705.926388888889</c:v>
                </c:pt>
                <c:pt idx="48">
                  <c:v>39709.467013888891</c:v>
                </c:pt>
                <c:pt idx="49">
                  <c:v>39712.392361111109</c:v>
                </c:pt>
                <c:pt idx="50">
                  <c:v>39715.864583333336</c:v>
                </c:pt>
                <c:pt idx="51">
                  <c:v>39719.355902777781</c:v>
                </c:pt>
                <c:pt idx="52">
                  <c:v>39722.875</c:v>
                </c:pt>
                <c:pt idx="53">
                  <c:v>39726.404513888891</c:v>
                </c:pt>
                <c:pt idx="54">
                  <c:v>40167.644097222219</c:v>
                </c:pt>
                <c:pt idx="55">
                  <c:v>40173.194444444445</c:v>
                </c:pt>
                <c:pt idx="56">
                  <c:v>40180.203125</c:v>
                </c:pt>
                <c:pt idx="57">
                  <c:v>40184.710069444445</c:v>
                </c:pt>
                <c:pt idx="58">
                  <c:v>40188.251736111109</c:v>
                </c:pt>
                <c:pt idx="59">
                  <c:v>40192.194444444445</c:v>
                </c:pt>
                <c:pt idx="60">
                  <c:v>40195.637152777781</c:v>
                </c:pt>
                <c:pt idx="61">
                  <c:v>40199.150347222225</c:v>
                </c:pt>
                <c:pt idx="62">
                  <c:v>40202.622569444444</c:v>
                </c:pt>
                <c:pt idx="63">
                  <c:v>40206.158333333333</c:v>
                </c:pt>
                <c:pt idx="64">
                  <c:v>40209.671527777777</c:v>
                </c:pt>
                <c:pt idx="65">
                  <c:v>40213.127083333333</c:v>
                </c:pt>
                <c:pt idx="66">
                  <c:v>40216.613888888889</c:v>
                </c:pt>
                <c:pt idx="67">
                  <c:v>40220.133680555555</c:v>
                </c:pt>
                <c:pt idx="68">
                  <c:v>40224.660416666666</c:v>
                </c:pt>
                <c:pt idx="69">
                  <c:v>40230.652777777781</c:v>
                </c:pt>
                <c:pt idx="70">
                  <c:v>40234.712847222225</c:v>
                </c:pt>
                <c:pt idx="71">
                  <c:v>40238.699652777781</c:v>
                </c:pt>
                <c:pt idx="72">
                  <c:v>40244.206597222219</c:v>
                </c:pt>
                <c:pt idx="73">
                  <c:v>40247.661805555559</c:v>
                </c:pt>
                <c:pt idx="74">
                  <c:v>40251.614236111112</c:v>
                </c:pt>
                <c:pt idx="75">
                  <c:v>40255.64340277778</c:v>
                </c:pt>
                <c:pt idx="76">
                  <c:v>40258.645833333336</c:v>
                </c:pt>
                <c:pt idx="77">
                  <c:v>40262.169444444444</c:v>
                </c:pt>
                <c:pt idx="78">
                  <c:v>40265.681944444441</c:v>
                </c:pt>
                <c:pt idx="79">
                  <c:v>40268.655902777777</c:v>
                </c:pt>
                <c:pt idx="80">
                  <c:v>40272.217013888891</c:v>
                </c:pt>
                <c:pt idx="81">
                  <c:v>40276.240972222222</c:v>
                </c:pt>
                <c:pt idx="82">
                  <c:v>40283.159722222219</c:v>
                </c:pt>
                <c:pt idx="83">
                  <c:v>40288.153124999997</c:v>
                </c:pt>
                <c:pt idx="84">
                  <c:v>40293.597222222219</c:v>
                </c:pt>
                <c:pt idx="85">
                  <c:v>40297.125</c:v>
                </c:pt>
                <c:pt idx="86">
                  <c:v>40301.677083333336</c:v>
                </c:pt>
                <c:pt idx="87">
                  <c:v>40307.180555555555</c:v>
                </c:pt>
                <c:pt idx="88">
                  <c:v>40310.644097222219</c:v>
                </c:pt>
                <c:pt idx="89">
                  <c:v>40314.116319444445</c:v>
                </c:pt>
                <c:pt idx="90">
                  <c:v>40318.119791666664</c:v>
                </c:pt>
                <c:pt idx="91">
                  <c:v>40323.154513888891</c:v>
                </c:pt>
                <c:pt idx="92">
                  <c:v>40328.65625</c:v>
                </c:pt>
                <c:pt idx="93">
                  <c:v>40332.126736111109</c:v>
                </c:pt>
                <c:pt idx="94">
                  <c:v>40335.635416666664</c:v>
                </c:pt>
                <c:pt idx="95">
                  <c:v>40339.152083333334</c:v>
                </c:pt>
                <c:pt idx="96">
                  <c:v>40342.203125</c:v>
                </c:pt>
                <c:pt idx="97">
                  <c:v>40345.6875</c:v>
                </c:pt>
                <c:pt idx="98">
                  <c:v>40349.696180555555</c:v>
                </c:pt>
                <c:pt idx="99">
                  <c:v>40355.194444444445</c:v>
                </c:pt>
                <c:pt idx="100">
                  <c:v>40361.640625</c:v>
                </c:pt>
                <c:pt idx="101">
                  <c:v>40366.652777777781</c:v>
                </c:pt>
                <c:pt idx="102">
                  <c:v>40409.673611111109</c:v>
                </c:pt>
                <c:pt idx="103">
                  <c:v>40412.65625</c:v>
                </c:pt>
                <c:pt idx="104">
                  <c:v>40417.670138888891</c:v>
                </c:pt>
                <c:pt idx="105">
                  <c:v>40422.204861111109</c:v>
                </c:pt>
                <c:pt idx="106">
                  <c:v>40426.685763888891</c:v>
                </c:pt>
                <c:pt idx="107">
                  <c:v>40430.65625</c:v>
                </c:pt>
                <c:pt idx="108">
                  <c:v>40433.659722222219</c:v>
                </c:pt>
                <c:pt idx="109">
                  <c:v>40437.185763888891</c:v>
                </c:pt>
                <c:pt idx="110">
                  <c:v>40440.671875</c:v>
                </c:pt>
                <c:pt idx="111">
                  <c:v>40444.130208333336</c:v>
                </c:pt>
                <c:pt idx="112">
                  <c:v>40447.651041666664</c:v>
                </c:pt>
                <c:pt idx="113">
                  <c:v>40453.197916666664</c:v>
                </c:pt>
                <c:pt idx="114">
                  <c:v>40458.170138888891</c:v>
                </c:pt>
                <c:pt idx="115">
                  <c:v>40461.15625</c:v>
                </c:pt>
                <c:pt idx="116">
                  <c:v>40466.671875</c:v>
                </c:pt>
                <c:pt idx="117">
                  <c:v>40474.154513888891</c:v>
                </c:pt>
                <c:pt idx="118">
                  <c:v>40479.164930555555</c:v>
                </c:pt>
                <c:pt idx="119">
                  <c:v>40483.149305555555</c:v>
                </c:pt>
                <c:pt idx="120">
                  <c:v>40486.727430555555</c:v>
                </c:pt>
                <c:pt idx="121">
                  <c:v>40489.677083333336</c:v>
                </c:pt>
                <c:pt idx="122">
                  <c:v>40492.697916666664</c:v>
                </c:pt>
                <c:pt idx="123">
                  <c:v>40497.149305555555</c:v>
                </c:pt>
                <c:pt idx="124">
                  <c:v>40504.677083333336</c:v>
                </c:pt>
                <c:pt idx="125">
                  <c:v>40512.213541666664</c:v>
                </c:pt>
                <c:pt idx="126">
                  <c:v>40517.659722222219</c:v>
                </c:pt>
                <c:pt idx="127">
                  <c:v>40521.085069444445</c:v>
                </c:pt>
                <c:pt idx="128">
                  <c:v>40524.722222222219</c:v>
                </c:pt>
                <c:pt idx="129">
                  <c:v>40530.763888888891</c:v>
                </c:pt>
                <c:pt idx="130">
                  <c:v>40538.149305555555</c:v>
                </c:pt>
                <c:pt idx="131">
                  <c:v>40545.173611111109</c:v>
                </c:pt>
                <c:pt idx="132">
                  <c:v>40549.684027777781</c:v>
                </c:pt>
                <c:pt idx="133">
                  <c:v>40552.657986111109</c:v>
                </c:pt>
                <c:pt idx="134">
                  <c:v>40557.668402777781</c:v>
                </c:pt>
                <c:pt idx="135">
                  <c:v>40562.670138888891</c:v>
                </c:pt>
                <c:pt idx="136">
                  <c:v>40567.175347222219</c:v>
                </c:pt>
                <c:pt idx="137">
                  <c:v>40570.668402777781</c:v>
                </c:pt>
                <c:pt idx="138">
                  <c:v>40574.145833333336</c:v>
                </c:pt>
                <c:pt idx="139">
                  <c:v>40577.666666666664</c:v>
                </c:pt>
                <c:pt idx="140">
                  <c:v>40580.647569444445</c:v>
                </c:pt>
                <c:pt idx="141">
                  <c:v>40584.126736111109</c:v>
                </c:pt>
                <c:pt idx="142">
                  <c:v>40588.185763888891</c:v>
                </c:pt>
                <c:pt idx="143">
                  <c:v>40594.215277777781</c:v>
                </c:pt>
                <c:pt idx="144">
                  <c:v>40601.652777777781</c:v>
                </c:pt>
                <c:pt idx="145">
                  <c:v>40609.109375</c:v>
                </c:pt>
                <c:pt idx="146">
                  <c:v>40614.625</c:v>
                </c:pt>
                <c:pt idx="147">
                  <c:v>40618.595486111109</c:v>
                </c:pt>
                <c:pt idx="148">
                  <c:v>40622.637152777781</c:v>
                </c:pt>
                <c:pt idx="149">
                  <c:v>40625.652777777781</c:v>
                </c:pt>
                <c:pt idx="150">
                  <c:v>40629.048611111109</c:v>
                </c:pt>
                <c:pt idx="151">
                  <c:v>40636.543402777781</c:v>
                </c:pt>
                <c:pt idx="152">
                  <c:v>40643.628472222219</c:v>
                </c:pt>
                <c:pt idx="153">
                  <c:v>40646.623263888891</c:v>
                </c:pt>
                <c:pt idx="154">
                  <c:v>40650.055555555555</c:v>
                </c:pt>
                <c:pt idx="155">
                  <c:v>40656.711111111108</c:v>
                </c:pt>
                <c:pt idx="156">
                  <c:v>40661.69027777778</c:v>
                </c:pt>
                <c:pt idx="157">
                  <c:v>40665.524305555555</c:v>
                </c:pt>
                <c:pt idx="158">
                  <c:v>40672.050347222219</c:v>
                </c:pt>
                <c:pt idx="159">
                  <c:v>40678.107638888891</c:v>
                </c:pt>
                <c:pt idx="160">
                  <c:v>40682.03125</c:v>
                </c:pt>
                <c:pt idx="161">
                  <c:v>40685.472222222219</c:v>
                </c:pt>
                <c:pt idx="162">
                  <c:v>40691.116319444445</c:v>
                </c:pt>
                <c:pt idx="163">
                  <c:v>40700.184027777781</c:v>
                </c:pt>
                <c:pt idx="164">
                  <c:v>40708.161458333336</c:v>
                </c:pt>
                <c:pt idx="165">
                  <c:v>40714.673611111109</c:v>
                </c:pt>
                <c:pt idx="166">
                  <c:v>40720.659722222219</c:v>
                </c:pt>
                <c:pt idx="167">
                  <c:v>40724.131944444445</c:v>
                </c:pt>
                <c:pt idx="168">
                  <c:v>40728.637152777781</c:v>
                </c:pt>
                <c:pt idx="169">
                  <c:v>40734.154513888891</c:v>
                </c:pt>
                <c:pt idx="170">
                  <c:v>40738.15625</c:v>
                </c:pt>
                <c:pt idx="171">
                  <c:v>40742.673611111109</c:v>
                </c:pt>
                <c:pt idx="172">
                  <c:v>40749.182291666664</c:v>
                </c:pt>
                <c:pt idx="173">
                  <c:v>40755.680555555555</c:v>
                </c:pt>
                <c:pt idx="174">
                  <c:v>40760.141319444447</c:v>
                </c:pt>
                <c:pt idx="175">
                  <c:v>40764.118055555555</c:v>
                </c:pt>
                <c:pt idx="176">
                  <c:v>40770.145833333336</c:v>
                </c:pt>
                <c:pt idx="177">
                  <c:v>40805.131944444445</c:v>
                </c:pt>
                <c:pt idx="178">
                  <c:v>40812.140625</c:v>
                </c:pt>
                <c:pt idx="179">
                  <c:v>40819.137152777781</c:v>
                </c:pt>
                <c:pt idx="180">
                  <c:v>40829.668402777781</c:v>
                </c:pt>
                <c:pt idx="181">
                  <c:v>40839.145833333336</c:v>
                </c:pt>
                <c:pt idx="182">
                  <c:v>40847.175347222219</c:v>
                </c:pt>
                <c:pt idx="183">
                  <c:v>40854.152777777781</c:v>
                </c:pt>
                <c:pt idx="184">
                  <c:v>40864.638888888891</c:v>
                </c:pt>
                <c:pt idx="185">
                  <c:v>40875.130208333336</c:v>
                </c:pt>
                <c:pt idx="186">
                  <c:v>40882.630208333336</c:v>
                </c:pt>
                <c:pt idx="187">
                  <c:v>40892.159722222219</c:v>
                </c:pt>
                <c:pt idx="188">
                  <c:v>40898.642361111109</c:v>
                </c:pt>
                <c:pt idx="189">
                  <c:v>40902.649305555555</c:v>
                </c:pt>
                <c:pt idx="190">
                  <c:v>40913.15625</c:v>
                </c:pt>
                <c:pt idx="191">
                  <c:v>40918.133680555555</c:v>
                </c:pt>
                <c:pt idx="192">
                  <c:v>40924.619791666672</c:v>
                </c:pt>
                <c:pt idx="193">
                  <c:v>40931.133680555555</c:v>
                </c:pt>
                <c:pt idx="194">
                  <c:v>40938.231249999997</c:v>
                </c:pt>
                <c:pt idx="195">
                  <c:v>40948.223958333328</c:v>
                </c:pt>
                <c:pt idx="196">
                  <c:v>40959.59652777778</c:v>
                </c:pt>
                <c:pt idx="197">
                  <c:v>40970.127777777772</c:v>
                </c:pt>
                <c:pt idx="198">
                  <c:v>40979.138888888891</c:v>
                </c:pt>
                <c:pt idx="199">
                  <c:v>40986.121527777781</c:v>
                </c:pt>
                <c:pt idx="200">
                  <c:v>40993.138888888891</c:v>
                </c:pt>
                <c:pt idx="201">
                  <c:v>41000.611111111109</c:v>
                </c:pt>
                <c:pt idx="202">
                  <c:v>41007.602430555555</c:v>
                </c:pt>
                <c:pt idx="203">
                  <c:v>41014.125</c:v>
                </c:pt>
                <c:pt idx="204">
                  <c:v>41024.633680555555</c:v>
                </c:pt>
                <c:pt idx="205">
                  <c:v>41038.625</c:v>
                </c:pt>
                <c:pt idx="206">
                  <c:v>41049.118055555555</c:v>
                </c:pt>
                <c:pt idx="207">
                  <c:v>41059.621527777781</c:v>
                </c:pt>
                <c:pt idx="208">
                  <c:v>41070.128472222219</c:v>
                </c:pt>
                <c:pt idx="209">
                  <c:v>41077.138888888891</c:v>
                </c:pt>
                <c:pt idx="210">
                  <c:v>41084.164930555562</c:v>
                </c:pt>
                <c:pt idx="211">
                  <c:v>41091.163194444445</c:v>
                </c:pt>
              </c:numCache>
            </c:numRef>
          </c:cat>
          <c:val>
            <c:numRef>
              <c:f>Resultados!$F$6:$F$217</c:f>
              <c:numCache>
                <c:formatCode>0</c:formatCode>
                <c:ptCount val="212"/>
                <c:pt idx="0">
                  <c:v>218.07661379660487</c:v>
                </c:pt>
                <c:pt idx="1">
                  <c:v>126.18206010603797</c:v>
                </c:pt>
                <c:pt idx="2">
                  <c:v>74.182917093770826</c:v>
                </c:pt>
                <c:pt idx="3">
                  <c:v>109.04632199268598</c:v>
                </c:pt>
                <c:pt idx="4">
                  <c:v>188.96600998848405</c:v>
                </c:pt>
                <c:pt idx="5">
                  <c:v>209.74131815310594</c:v>
                </c:pt>
                <c:pt idx="6">
                  <c:v>239.25188535130118</c:v>
                </c:pt>
                <c:pt idx="7">
                  <c:v>34.053614844002368</c:v>
                </c:pt>
                <c:pt idx="8">
                  <c:v>42.443636164466021</c:v>
                </c:pt>
                <c:pt idx="9">
                  <c:v>67.698468456192074</c:v>
                </c:pt>
                <c:pt idx="10">
                  <c:v>52.538721210835703</c:v>
                </c:pt>
                <c:pt idx="11">
                  <c:v>51.165556999519701</c:v>
                </c:pt>
                <c:pt idx="12">
                  <c:v>139.50271688632589</c:v>
                </c:pt>
                <c:pt idx="13">
                  <c:v>124.41859832140234</c:v>
                </c:pt>
                <c:pt idx="14">
                  <c:v>37.528166207843697</c:v>
                </c:pt>
                <c:pt idx="15">
                  <c:v>46.250562077274154</c:v>
                </c:pt>
                <c:pt idx="16">
                  <c:v>56.758659424258575</c:v>
                </c:pt>
                <c:pt idx="17">
                  <c:v>45.23812980449658</c:v>
                </c:pt>
                <c:pt idx="18">
                  <c:v>53.460581811928968</c:v>
                </c:pt>
                <c:pt idx="19">
                  <c:v>50.72078439689821</c:v>
                </c:pt>
                <c:pt idx="20">
                  <c:v>128.68024504573293</c:v>
                </c:pt>
                <c:pt idx="21">
                  <c:v>36.167142803252261</c:v>
                </c:pt>
                <c:pt idx="22">
                  <c:v>76.392931910779481</c:v>
                </c:pt>
                <c:pt idx="23">
                  <c:v>68.390614035328696</c:v>
                </c:pt>
                <c:pt idx="24">
                  <c:v>154.15123242974883</c:v>
                </c:pt>
                <c:pt idx="25">
                  <c:v>47.70874254181242</c:v>
                </c:pt>
                <c:pt idx="26">
                  <c:v>83.985399562843341</c:v>
                </c:pt>
                <c:pt idx="27">
                  <c:v>531.47212733492415</c:v>
                </c:pt>
                <c:pt idx="28">
                  <c:v>165.03169899459093</c:v>
                </c:pt>
                <c:pt idx="29">
                  <c:v>272.58173569675688</c:v>
                </c:pt>
                <c:pt idx="30">
                  <c:v>315.66699036156257</c:v>
                </c:pt>
                <c:pt idx="31">
                  <c:v>111.6924258145559</c:v>
                </c:pt>
                <c:pt idx="32">
                  <c:v>171.81202584704076</c:v>
                </c:pt>
                <c:pt idx="33">
                  <c:v>224.24227203474334</c:v>
                </c:pt>
                <c:pt idx="34">
                  <c:v>376.92639897080647</c:v>
                </c:pt>
                <c:pt idx="35">
                  <c:v>298.41534026171092</c:v>
                </c:pt>
                <c:pt idx="36">
                  <c:v>272.50507965329109</c:v>
                </c:pt>
                <c:pt idx="37">
                  <c:v>290.85832508853127</c:v>
                </c:pt>
                <c:pt idx="38">
                  <c:v>340.20930324318692</c:v>
                </c:pt>
                <c:pt idx="41">
                  <c:v>176.80655253786543</c:v>
                </c:pt>
                <c:pt idx="42">
                  <c:v>422.80622426674302</c:v>
                </c:pt>
                <c:pt idx="44">
                  <c:v>132.66531062120774</c:v>
                </c:pt>
                <c:pt idx="45">
                  <c:v>237.30513513670681</c:v>
                </c:pt>
                <c:pt idx="46">
                  <c:v>740.83373309231001</c:v>
                </c:pt>
                <c:pt idx="47">
                  <c:v>454.19246959741628</c:v>
                </c:pt>
                <c:pt idx="48">
                  <c:v>521.30110962404171</c:v>
                </c:pt>
                <c:pt idx="49">
                  <c:v>571.48879845757153</c:v>
                </c:pt>
                <c:pt idx="50">
                  <c:v>547.75550356768292</c:v>
                </c:pt>
                <c:pt idx="51">
                  <c:v>666.29688776343801</c:v>
                </c:pt>
                <c:pt idx="52">
                  <c:v>684.32971820671605</c:v>
                </c:pt>
                <c:pt idx="53">
                  <c:v>529.76424061508362</c:v>
                </c:pt>
                <c:pt idx="54">
                  <c:v>218.5327180740957</c:v>
                </c:pt>
                <c:pt idx="55">
                  <c:v>253.37612686173463</c:v>
                </c:pt>
                <c:pt idx="56">
                  <c:v>223.70229603235774</c:v>
                </c:pt>
                <c:pt idx="57">
                  <c:v>184.72420435666388</c:v>
                </c:pt>
                <c:pt idx="58">
                  <c:v>137.76311645114566</c:v>
                </c:pt>
                <c:pt idx="59">
                  <c:v>57.942583166244866</c:v>
                </c:pt>
                <c:pt idx="60">
                  <c:v>104.30489020732767</c:v>
                </c:pt>
                <c:pt idx="61">
                  <c:v>351.09937073564481</c:v>
                </c:pt>
                <c:pt idx="62">
                  <c:v>290.93939720097586</c:v>
                </c:pt>
                <c:pt idx="63">
                  <c:v>148.00134233657559</c:v>
                </c:pt>
                <c:pt idx="64">
                  <c:v>170.48713091569769</c:v>
                </c:pt>
                <c:pt idx="65">
                  <c:v>414.56036230293222</c:v>
                </c:pt>
                <c:pt idx="66">
                  <c:v>238.06887771575552</c:v>
                </c:pt>
                <c:pt idx="67">
                  <c:v>294.39969965679319</c:v>
                </c:pt>
                <c:pt idx="68">
                  <c:v>108.35502968694011</c:v>
                </c:pt>
                <c:pt idx="69">
                  <c:v>152.24882868259104</c:v>
                </c:pt>
                <c:pt idx="70">
                  <c:v>87.1327479154955</c:v>
                </c:pt>
                <c:pt idx="71">
                  <c:v>79.439659367381353</c:v>
                </c:pt>
                <c:pt idx="72">
                  <c:v>50.797447032559546</c:v>
                </c:pt>
                <c:pt idx="73">
                  <c:v>111.4592234094893</c:v>
                </c:pt>
                <c:pt idx="74">
                  <c:v>81.486281872050142</c:v>
                </c:pt>
                <c:pt idx="75">
                  <c:v>89.126145469184479</c:v>
                </c:pt>
                <c:pt idx="76">
                  <c:v>82.268984112316829</c:v>
                </c:pt>
                <c:pt idx="77">
                  <c:v>80.837778244152602</c:v>
                </c:pt>
                <c:pt idx="78">
                  <c:v>13.379267535670831</c:v>
                </c:pt>
                <c:pt idx="79">
                  <c:v>25.831982276309635</c:v>
                </c:pt>
                <c:pt idx="80">
                  <c:v>30.643779505153926</c:v>
                </c:pt>
                <c:pt idx="81">
                  <c:v>36.068977739118047</c:v>
                </c:pt>
                <c:pt idx="82">
                  <c:v>15.658803753435857</c:v>
                </c:pt>
                <c:pt idx="83">
                  <c:v>28.15248422135198</c:v>
                </c:pt>
                <c:pt idx="84">
                  <c:v>33.869170854726811</c:v>
                </c:pt>
                <c:pt idx="85">
                  <c:v>23.909384902587117</c:v>
                </c:pt>
                <c:pt idx="86">
                  <c:v>30.964734798356357</c:v>
                </c:pt>
                <c:pt idx="87">
                  <c:v>31.19077587758246</c:v>
                </c:pt>
                <c:pt idx="88">
                  <c:v>110.26666818134083</c:v>
                </c:pt>
                <c:pt idx="89">
                  <c:v>238.77533520151943</c:v>
                </c:pt>
                <c:pt idx="90">
                  <c:v>49.796471865478239</c:v>
                </c:pt>
                <c:pt idx="91">
                  <c:v>67.560232520010558</c:v>
                </c:pt>
                <c:pt idx="92">
                  <c:v>20.827512415325103</c:v>
                </c:pt>
                <c:pt idx="93">
                  <c:v>75.714771547164403</c:v>
                </c:pt>
                <c:pt idx="94">
                  <c:v>42.114502690281334</c:v>
                </c:pt>
                <c:pt idx="95">
                  <c:v>97.450342516708872</c:v>
                </c:pt>
                <c:pt idx="96">
                  <c:v>88.070542077484632</c:v>
                </c:pt>
                <c:pt idx="97">
                  <c:v>78.679558141041625</c:v>
                </c:pt>
                <c:pt idx="98">
                  <c:v>71.269469182703361</c:v>
                </c:pt>
                <c:pt idx="99">
                  <c:v>91.224169237669457</c:v>
                </c:pt>
                <c:pt idx="100">
                  <c:v>182.34438771626401</c:v>
                </c:pt>
                <c:pt idx="101">
                  <c:v>142.18134200964064</c:v>
                </c:pt>
                <c:pt idx="102">
                  <c:v>452.8058633580053</c:v>
                </c:pt>
                <c:pt idx="103">
                  <c:v>136.84962967042478</c:v>
                </c:pt>
                <c:pt idx="104">
                  <c:v>127.56292674096727</c:v>
                </c:pt>
                <c:pt idx="105">
                  <c:v>322.35385401248982</c:v>
                </c:pt>
                <c:pt idx="106">
                  <c:v>213.06901964185107</c:v>
                </c:pt>
                <c:pt idx="107">
                  <c:v>370.33240061802059</c:v>
                </c:pt>
                <c:pt idx="108">
                  <c:v>134.53686109812983</c:v>
                </c:pt>
                <c:pt idx="109">
                  <c:v>312.44057599280399</c:v>
                </c:pt>
                <c:pt idx="110">
                  <c:v>312.14571555420474</c:v>
                </c:pt>
                <c:pt idx="111">
                  <c:v>298.2221417915365</c:v>
                </c:pt>
                <c:pt idx="112">
                  <c:v>266.04167509159288</c:v>
                </c:pt>
                <c:pt idx="113">
                  <c:v>193.85866628226066</c:v>
                </c:pt>
                <c:pt idx="114">
                  <c:v>319.33151156677508</c:v>
                </c:pt>
                <c:pt idx="115">
                  <c:v>421.98835373084137</c:v>
                </c:pt>
                <c:pt idx="116">
                  <c:v>229.80399706746172</c:v>
                </c:pt>
                <c:pt idx="117">
                  <c:v>168.19173931409239</c:v>
                </c:pt>
                <c:pt idx="118">
                  <c:v>36.382926476873571</c:v>
                </c:pt>
                <c:pt idx="119">
                  <c:v>155.26600794156647</c:v>
                </c:pt>
                <c:pt idx="120">
                  <c:v>206.28103396783322</c:v>
                </c:pt>
                <c:pt idx="121">
                  <c:v>179.03154372047646</c:v>
                </c:pt>
                <c:pt idx="122">
                  <c:v>272.43595372660496</c:v>
                </c:pt>
                <c:pt idx="123">
                  <c:v>80.71345559786937</c:v>
                </c:pt>
                <c:pt idx="124">
                  <c:v>50.961927173357708</c:v>
                </c:pt>
                <c:pt idx="125">
                  <c:v>102.75190012747905</c:v>
                </c:pt>
                <c:pt idx="126">
                  <c:v>163.56404008532189</c:v>
                </c:pt>
                <c:pt idx="127">
                  <c:v>59.664351343807596</c:v>
                </c:pt>
                <c:pt idx="128">
                  <c:v>83.493868452507769</c:v>
                </c:pt>
                <c:pt idx="129">
                  <c:v>25.838977815349239</c:v>
                </c:pt>
                <c:pt idx="130">
                  <c:v>66.805903639745694</c:v>
                </c:pt>
                <c:pt idx="131">
                  <c:v>97.690183304873685</c:v>
                </c:pt>
                <c:pt idx="132">
                  <c:v>98.166852962230735</c:v>
                </c:pt>
                <c:pt idx="133">
                  <c:v>60.232033047648287</c:v>
                </c:pt>
                <c:pt idx="134">
                  <c:v>133.14561511404025</c:v>
                </c:pt>
                <c:pt idx="135">
                  <c:v>79.169471611097876</c:v>
                </c:pt>
                <c:pt idx="136">
                  <c:v>39.543976650747574</c:v>
                </c:pt>
                <c:pt idx="137">
                  <c:v>31.076834135723892</c:v>
                </c:pt>
                <c:pt idx="138">
                  <c:v>25.633433514298837</c:v>
                </c:pt>
                <c:pt idx="139">
                  <c:v>53.803412493548777</c:v>
                </c:pt>
                <c:pt idx="140">
                  <c:v>26.845947424803317</c:v>
                </c:pt>
                <c:pt idx="141">
                  <c:v>100.51686176704223</c:v>
                </c:pt>
                <c:pt idx="142">
                  <c:v>50.727448851326109</c:v>
                </c:pt>
                <c:pt idx="143">
                  <c:v>53.599521291372767</c:v>
                </c:pt>
                <c:pt idx="144">
                  <c:v>213.52582027953738</c:v>
                </c:pt>
                <c:pt idx="145">
                  <c:v>65.410314779281848</c:v>
                </c:pt>
                <c:pt idx="146">
                  <c:v>7.2882411166810215</c:v>
                </c:pt>
                <c:pt idx="147">
                  <c:v>20.299014500148139</c:v>
                </c:pt>
                <c:pt idx="148">
                  <c:v>17.273598231652397</c:v>
                </c:pt>
                <c:pt idx="149">
                  <c:v>-9.7320734245926124E-12</c:v>
                </c:pt>
                <c:pt idx="150">
                  <c:v>87.013344778558945</c:v>
                </c:pt>
                <c:pt idx="151">
                  <c:v>72.541470673442205</c:v>
                </c:pt>
                <c:pt idx="152">
                  <c:v>24.345185716488711</c:v>
                </c:pt>
                <c:pt idx="153">
                  <c:v>35.392716266420685</c:v>
                </c:pt>
                <c:pt idx="154">
                  <c:v>34.194606398055647</c:v>
                </c:pt>
                <c:pt idx="155">
                  <c:v>16.079761235354425</c:v>
                </c:pt>
                <c:pt idx="156">
                  <c:v>186.06316225363338</c:v>
                </c:pt>
                <c:pt idx="157">
                  <c:v>12.228868312847586</c:v>
                </c:pt>
                <c:pt idx="158">
                  <c:v>36.721779013101532</c:v>
                </c:pt>
                <c:pt idx="159">
                  <c:v>81.935629016766825</c:v>
                </c:pt>
                <c:pt idx="160">
                  <c:v>17.104340606943826</c:v>
                </c:pt>
                <c:pt idx="161">
                  <c:v>248.26737731483067</c:v>
                </c:pt>
                <c:pt idx="162">
                  <c:v>104.06926339658365</c:v>
                </c:pt>
                <c:pt idx="163">
                  <c:v>146.43572714354866</c:v>
                </c:pt>
                <c:pt idx="164">
                  <c:v>148.11262484908053</c:v>
                </c:pt>
                <c:pt idx="165">
                  <c:v>96.765816350274392</c:v>
                </c:pt>
                <c:pt idx="166">
                  <c:v>117.7234163369603</c:v>
                </c:pt>
                <c:pt idx="167">
                  <c:v>171.59185744911858</c:v>
                </c:pt>
                <c:pt idx="168">
                  <c:v>198.99125871337489</c:v>
                </c:pt>
                <c:pt idx="169">
                  <c:v>159.06119305534375</c:v>
                </c:pt>
                <c:pt idx="170">
                  <c:v>84.158337373893517</c:v>
                </c:pt>
                <c:pt idx="171">
                  <c:v>231.20014158093556</c:v>
                </c:pt>
                <c:pt idx="172">
                  <c:v>267.04634150017165</c:v>
                </c:pt>
                <c:pt idx="173">
                  <c:v>309.85610964167779</c:v>
                </c:pt>
                <c:pt idx="174">
                  <c:v>250.13704672993944</c:v>
                </c:pt>
                <c:pt idx="175">
                  <c:v>328.52412215447498</c:v>
                </c:pt>
                <c:pt idx="176">
                  <c:v>314.86235988688236</c:v>
                </c:pt>
                <c:pt idx="177">
                  <c:v>312.76453405965225</c:v>
                </c:pt>
                <c:pt idx="178">
                  <c:v>106.11238530746714</c:v>
                </c:pt>
                <c:pt idx="179">
                  <c:v>385.77567425928095</c:v>
                </c:pt>
                <c:pt idx="180">
                  <c:v>252.39443261932905</c:v>
                </c:pt>
                <c:pt idx="181">
                  <c:v>79.860313046819968</c:v>
                </c:pt>
                <c:pt idx="182">
                  <c:v>222.82287129841637</c:v>
                </c:pt>
                <c:pt idx="183">
                  <c:v>163.45836655885967</c:v>
                </c:pt>
                <c:pt idx="184">
                  <c:v>55.509524958426979</c:v>
                </c:pt>
                <c:pt idx="185">
                  <c:v>67.700863200284687</c:v>
                </c:pt>
                <c:pt idx="186">
                  <c:v>161.12157116925769</c:v>
                </c:pt>
                <c:pt idx="187">
                  <c:v>250.72147180964856</c:v>
                </c:pt>
                <c:pt idx="188">
                  <c:v>504.13640067695138</c:v>
                </c:pt>
                <c:pt idx="189">
                  <c:v>262.66352573239942</c:v>
                </c:pt>
                <c:pt idx="190">
                  <c:v>178.55478261710749</c:v>
                </c:pt>
                <c:pt idx="191">
                  <c:v>341.08095004519964</c:v>
                </c:pt>
                <c:pt idx="192">
                  <c:v>172.90761164248821</c:v>
                </c:pt>
                <c:pt idx="193">
                  <c:v>166.17264249674153</c:v>
                </c:pt>
                <c:pt idx="194">
                  <c:v>235.50755670074133</c:v>
                </c:pt>
                <c:pt idx="195">
                  <c:v>296.50585781793365</c:v>
                </c:pt>
                <c:pt idx="196">
                  <c:v>63.11863562390711</c:v>
                </c:pt>
                <c:pt idx="197">
                  <c:v>54.586370403308372</c:v>
                </c:pt>
                <c:pt idx="198">
                  <c:v>67.560686818379494</c:v>
                </c:pt>
                <c:pt idx="199">
                  <c:v>89.454243359450643</c:v>
                </c:pt>
                <c:pt idx="200">
                  <c:v>78.141713456585393</c:v>
                </c:pt>
                <c:pt idx="201">
                  <c:v>85.169778341904546</c:v>
                </c:pt>
                <c:pt idx="202">
                  <c:v>40.8968515319593</c:v>
                </c:pt>
                <c:pt idx="203">
                  <c:v>106.75097979712262</c:v>
                </c:pt>
                <c:pt idx="204">
                  <c:v>53.851949177091271</c:v>
                </c:pt>
                <c:pt idx="205">
                  <c:v>74.410513937133331</c:v>
                </c:pt>
                <c:pt idx="206">
                  <c:v>99.751947857598566</c:v>
                </c:pt>
                <c:pt idx="207">
                  <c:v>74.639459241767455</c:v>
                </c:pt>
                <c:pt idx="208">
                  <c:v>155.25799602972529</c:v>
                </c:pt>
                <c:pt idx="209">
                  <c:v>123.14603410418742</c:v>
                </c:pt>
                <c:pt idx="210">
                  <c:v>193.57162452697861</c:v>
                </c:pt>
                <c:pt idx="211">
                  <c:v>165.87590439282991</c:v>
                </c:pt>
              </c:numCache>
            </c:numRef>
          </c:val>
        </c:ser>
        <c:dLbls>
          <c:showLegendKey val="0"/>
          <c:showVal val="0"/>
          <c:showCatName val="0"/>
          <c:showSerName val="0"/>
          <c:showPercent val="0"/>
          <c:showBubbleSize val="0"/>
        </c:dLbls>
        <c:gapWidth val="0"/>
        <c:overlap val="100"/>
        <c:axId val="100330880"/>
        <c:axId val="102188160"/>
      </c:barChart>
      <c:catAx>
        <c:axId val="100330880"/>
        <c:scaling>
          <c:orientation val="minMax"/>
        </c:scaling>
        <c:delete val="0"/>
        <c:axPos val="b"/>
        <c:numFmt formatCode="[$-409]mmm\-yy;@" sourceLinked="0"/>
        <c:majorTickMark val="out"/>
        <c:minorTickMark val="none"/>
        <c:tickLblPos val="nextTo"/>
        <c:txPr>
          <a:bodyPr/>
          <a:lstStyle/>
          <a:p>
            <a:pPr>
              <a:defRPr sz="800" b="1"/>
            </a:pPr>
            <a:endParaRPr lang="en-US"/>
          </a:p>
        </c:txPr>
        <c:crossAx val="102188160"/>
        <c:crosses val="autoZero"/>
        <c:auto val="0"/>
        <c:lblAlgn val="ctr"/>
        <c:lblOffset val="100"/>
        <c:tickLblSkip val="7"/>
        <c:noMultiLvlLbl val="0"/>
      </c:catAx>
      <c:valAx>
        <c:axId val="102188160"/>
        <c:scaling>
          <c:orientation val="minMax"/>
          <c:min val="0"/>
        </c:scaling>
        <c:delete val="0"/>
        <c:axPos val="l"/>
        <c:majorGridlines>
          <c:spPr>
            <a:ln w="9525">
              <a:solidFill>
                <a:schemeClr val="tx1"/>
              </a:solidFill>
              <a:prstDash val="dash"/>
            </a:ln>
          </c:spPr>
        </c:majorGridlines>
        <c:title>
          <c:tx>
            <c:rich>
              <a:bodyPr rot="-5400000" vert="horz"/>
              <a:lstStyle/>
              <a:p>
                <a:pPr>
                  <a:defRPr sz="1000" b="1"/>
                </a:pPr>
                <a:r>
                  <a:rPr lang="en-US" sz="1000" b="1"/>
                  <a:t>BCe Concentration (</a:t>
                </a:r>
                <a:r>
                  <a:rPr lang="en-US" sz="1000" b="1">
                    <a:latin typeface="+mn-lt"/>
                  </a:rPr>
                  <a:t>n</a:t>
                </a:r>
                <a:r>
                  <a:rPr lang="en-US" sz="1000" b="1"/>
                  <a:t>g/m</a:t>
                </a:r>
                <a:r>
                  <a:rPr lang="en-US" sz="1000" b="1" u="none" baseline="30000"/>
                  <a:t>3</a:t>
                </a:r>
                <a:r>
                  <a:rPr lang="en-US" sz="1000" b="1"/>
                  <a:t>)</a:t>
                </a:r>
              </a:p>
            </c:rich>
          </c:tx>
          <c:layout>
            <c:manualLayout>
              <c:xMode val="edge"/>
              <c:yMode val="edge"/>
              <c:x val="9.3085346572567042E-3"/>
              <c:y val="0.20210040323284806"/>
            </c:manualLayout>
          </c:layout>
          <c:overlay val="0"/>
        </c:title>
        <c:numFmt formatCode="0" sourceLinked="0"/>
        <c:majorTickMark val="out"/>
        <c:minorTickMark val="none"/>
        <c:tickLblPos val="nextTo"/>
        <c:txPr>
          <a:bodyPr/>
          <a:lstStyle/>
          <a:p>
            <a:pPr>
              <a:defRPr sz="1600" b="1"/>
            </a:pPr>
            <a:endParaRPr lang="en-US"/>
          </a:p>
        </c:txPr>
        <c:crossAx val="100330880"/>
        <c:crosses val="autoZero"/>
        <c:crossBetween val="between"/>
      </c:valAx>
      <c:spPr>
        <a:noFill/>
        <a:ln w="38100">
          <a:solidFill>
            <a:schemeClr val="tx1"/>
          </a:solidFill>
        </a:ln>
      </c:spPr>
    </c:plotArea>
    <c:legend>
      <c:legendPos val="r"/>
      <c:layout>
        <c:manualLayout>
          <c:xMode val="edge"/>
          <c:yMode val="edge"/>
          <c:x val="0.62285827295983065"/>
          <c:y val="0.17953266657453429"/>
          <c:w val="0.33284857276950142"/>
          <c:h val="6.5333831004014478E-2"/>
        </c:manualLayout>
      </c:layout>
      <c:overlay val="0"/>
      <c:spPr>
        <a:noFill/>
      </c:spPr>
      <c:txPr>
        <a:bodyPr/>
        <a:lstStyle/>
        <a:p>
          <a:pPr>
            <a:defRPr sz="2000" b="1"/>
          </a:pPr>
          <a:endParaRPr lang="en-US"/>
        </a:p>
      </c:txPr>
    </c:legend>
    <c:plotVisOnly val="1"/>
    <c:dispBlanksAs val="gap"/>
    <c:showDLblsOverMax val="0"/>
  </c:chart>
  <c:spPr>
    <a:solidFill>
      <a:schemeClr val="bg1"/>
    </a:solid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a:t>Porto Velho fine and coarse mode aerosol mass 1999-2012</a:t>
            </a:r>
          </a:p>
        </c:rich>
      </c:tx>
      <c:layout/>
      <c:overlay val="1"/>
    </c:title>
    <c:autoTitleDeleted val="0"/>
    <c:plotArea>
      <c:layout>
        <c:manualLayout>
          <c:layoutTarget val="inner"/>
          <c:xMode val="edge"/>
          <c:yMode val="edge"/>
          <c:x val="0.14353395320265816"/>
          <c:y val="0.13160517407469827"/>
          <c:w val="0.82862651477075999"/>
          <c:h val="0.63808525114069736"/>
        </c:manualLayout>
      </c:layout>
      <c:barChart>
        <c:barDir val="col"/>
        <c:grouping val="stacked"/>
        <c:varyColors val="0"/>
        <c:ser>
          <c:idx val="1"/>
          <c:order val="0"/>
          <c:tx>
            <c:v>Coarse</c:v>
          </c:tx>
          <c:spPr>
            <a:solidFill>
              <a:srgbClr val="FF0000"/>
            </a:solidFill>
            <a:ln>
              <a:solidFill>
                <a:srgbClr val="FF0000"/>
              </a:solidFill>
            </a:ln>
          </c:spPr>
          <c:invertIfNegative val="0"/>
          <c:cat>
            <c:numRef>
              <c:f>Resultados!$B$12:$B$365</c:f>
              <c:numCache>
                <c:formatCode>[$-409]d/mmm/yy;@</c:formatCode>
                <c:ptCount val="354"/>
                <c:pt idx="0">
                  <c:v>40081.529166666667</c:v>
                </c:pt>
                <c:pt idx="1">
                  <c:v>40083.490972222222</c:v>
                </c:pt>
                <c:pt idx="2">
                  <c:v>40085.469444444447</c:v>
                </c:pt>
                <c:pt idx="3">
                  <c:v>40087.611111111109</c:v>
                </c:pt>
                <c:pt idx="4">
                  <c:v>40090.81145833333</c:v>
                </c:pt>
                <c:pt idx="5">
                  <c:v>40135.836458333331</c:v>
                </c:pt>
                <c:pt idx="6">
                  <c:v>40137.654513888891</c:v>
                </c:pt>
                <c:pt idx="7">
                  <c:v>40139.640972222223</c:v>
                </c:pt>
                <c:pt idx="8">
                  <c:v>40141.734027777777</c:v>
                </c:pt>
                <c:pt idx="9">
                  <c:v>40143.835763888892</c:v>
                </c:pt>
                <c:pt idx="10">
                  <c:v>40145.637499999997</c:v>
                </c:pt>
                <c:pt idx="11">
                  <c:v>40147.64166666667</c:v>
                </c:pt>
                <c:pt idx="12">
                  <c:v>40149.755902777775</c:v>
                </c:pt>
                <c:pt idx="13">
                  <c:v>40151.23715277778</c:v>
                </c:pt>
                <c:pt idx="14">
                  <c:v>40153.229513888888</c:v>
                </c:pt>
                <c:pt idx="15">
                  <c:v>40155.220486111109</c:v>
                </c:pt>
                <c:pt idx="16">
                  <c:v>40156.750694444447</c:v>
                </c:pt>
                <c:pt idx="17">
                  <c:v>40158.704513888886</c:v>
                </c:pt>
                <c:pt idx="18">
                  <c:v>40161.048611111109</c:v>
                </c:pt>
                <c:pt idx="19">
                  <c:v>40164.023263888892</c:v>
                </c:pt>
                <c:pt idx="20">
                  <c:v>40166.706944444442</c:v>
                </c:pt>
                <c:pt idx="21">
                  <c:v>40168.826388888891</c:v>
                </c:pt>
                <c:pt idx="22">
                  <c:v>40171.118055555555</c:v>
                </c:pt>
                <c:pt idx="23">
                  <c:v>40173.525000000001</c:v>
                </c:pt>
                <c:pt idx="24">
                  <c:v>40176.072222222225</c:v>
                </c:pt>
                <c:pt idx="25">
                  <c:v>40179.030555555553</c:v>
                </c:pt>
                <c:pt idx="26">
                  <c:v>40181.998263888891</c:v>
                </c:pt>
                <c:pt idx="27">
                  <c:v>40185.560416666667</c:v>
                </c:pt>
                <c:pt idx="28">
                  <c:v>40191.222569444442</c:v>
                </c:pt>
                <c:pt idx="29">
                  <c:v>40196.281944444447</c:v>
                </c:pt>
                <c:pt idx="30">
                  <c:v>40200.174305555556</c:v>
                </c:pt>
                <c:pt idx="31">
                  <c:v>40205.544444444444</c:v>
                </c:pt>
                <c:pt idx="32">
                  <c:v>40211.585416666669</c:v>
                </c:pt>
                <c:pt idx="33">
                  <c:v>40215.649305555555</c:v>
                </c:pt>
                <c:pt idx="34">
                  <c:v>40219.598611111112</c:v>
                </c:pt>
                <c:pt idx="35">
                  <c:v>40225.630555555559</c:v>
                </c:pt>
                <c:pt idx="36">
                  <c:v>40230.110763888886</c:v>
                </c:pt>
                <c:pt idx="37">
                  <c:v>40233.17083333333</c:v>
                </c:pt>
                <c:pt idx="38">
                  <c:v>40237.258333333331</c:v>
                </c:pt>
                <c:pt idx="39">
                  <c:v>40241.67465277778</c:v>
                </c:pt>
                <c:pt idx="40">
                  <c:v>40245.646527777775</c:v>
                </c:pt>
                <c:pt idx="41">
                  <c:v>40259.247569444444</c:v>
                </c:pt>
                <c:pt idx="42">
                  <c:v>40264.291319444441</c:v>
                </c:pt>
                <c:pt idx="43">
                  <c:v>40270.259722222225</c:v>
                </c:pt>
                <c:pt idx="44">
                  <c:v>40276.226388888892</c:v>
                </c:pt>
                <c:pt idx="45">
                  <c:v>40279.781597222223</c:v>
                </c:pt>
                <c:pt idx="46">
                  <c:v>40282.143750000003</c:v>
                </c:pt>
                <c:pt idx="47">
                  <c:v>40285.520833333336</c:v>
                </c:pt>
                <c:pt idx="48">
                  <c:v>40345.736458333333</c:v>
                </c:pt>
                <c:pt idx="49">
                  <c:v>40347.714930555558</c:v>
                </c:pt>
                <c:pt idx="50">
                  <c:v>40350.223263888889</c:v>
                </c:pt>
                <c:pt idx="51">
                  <c:v>40352.604513888888</c:v>
                </c:pt>
                <c:pt idx="52">
                  <c:v>40354.538888888892</c:v>
                </c:pt>
                <c:pt idx="53">
                  <c:v>40356.546527777777</c:v>
                </c:pt>
                <c:pt idx="54">
                  <c:v>40358.71770833333</c:v>
                </c:pt>
                <c:pt idx="55">
                  <c:v>40361.217361111114</c:v>
                </c:pt>
                <c:pt idx="56">
                  <c:v>40363.594444444447</c:v>
                </c:pt>
                <c:pt idx="57">
                  <c:v>40365.535763888889</c:v>
                </c:pt>
                <c:pt idx="58">
                  <c:v>40366.978819444441</c:v>
                </c:pt>
                <c:pt idx="59">
                  <c:v>40368.020833333336</c:v>
                </c:pt>
                <c:pt idx="60">
                  <c:v>40369.094097222223</c:v>
                </c:pt>
                <c:pt idx="61">
                  <c:v>40370.12604166667</c:v>
                </c:pt>
                <c:pt idx="62">
                  <c:v>40371.137152777781</c:v>
                </c:pt>
                <c:pt idx="63">
                  <c:v>40372.102430555555</c:v>
                </c:pt>
                <c:pt idx="64">
                  <c:v>40373.224652777775</c:v>
                </c:pt>
                <c:pt idx="65">
                  <c:v>40374.894791666666</c:v>
                </c:pt>
                <c:pt idx="66">
                  <c:v>40377.25104166667</c:v>
                </c:pt>
                <c:pt idx="67">
                  <c:v>40379.232291666667</c:v>
                </c:pt>
                <c:pt idx="68">
                  <c:v>40380.380208333336</c:v>
                </c:pt>
                <c:pt idx="69">
                  <c:v>40381.300694444442</c:v>
                </c:pt>
                <c:pt idx="70">
                  <c:v>40382.125694444447</c:v>
                </c:pt>
                <c:pt idx="71">
                  <c:v>40383.04791666667</c:v>
                </c:pt>
                <c:pt idx="72">
                  <c:v>40384.085069444445</c:v>
                </c:pt>
                <c:pt idx="73">
                  <c:v>40385.088888888888</c:v>
                </c:pt>
                <c:pt idx="74">
                  <c:v>40386.030555555553</c:v>
                </c:pt>
                <c:pt idx="75">
                  <c:v>40386.994097222225</c:v>
                </c:pt>
                <c:pt idx="76">
                  <c:v>40387.969444444447</c:v>
                </c:pt>
                <c:pt idx="77">
                  <c:v>40388.693402777775</c:v>
                </c:pt>
                <c:pt idx="78">
                  <c:v>40389.206597222219</c:v>
                </c:pt>
                <c:pt idx="79">
                  <c:v>40389.70034722222</c:v>
                </c:pt>
                <c:pt idx="80">
                  <c:v>40390.203125</c:v>
                </c:pt>
                <c:pt idx="81">
                  <c:v>40390.577777777777</c:v>
                </c:pt>
                <c:pt idx="82">
                  <c:v>40391.061805555553</c:v>
                </c:pt>
                <c:pt idx="83">
                  <c:v>40391.594097222223</c:v>
                </c:pt>
                <c:pt idx="84">
                  <c:v>40392.101041666669</c:v>
                </c:pt>
                <c:pt idx="85">
                  <c:v>40392.958680555559</c:v>
                </c:pt>
                <c:pt idx="86">
                  <c:v>40393.99722222222</c:v>
                </c:pt>
                <c:pt idx="87">
                  <c:v>40395.029166666667</c:v>
                </c:pt>
                <c:pt idx="88">
                  <c:v>40396.019444444442</c:v>
                </c:pt>
                <c:pt idx="89">
                  <c:v>40397.063888888886</c:v>
                </c:pt>
                <c:pt idx="90">
                  <c:v>40398.03402777778</c:v>
                </c:pt>
                <c:pt idx="91">
                  <c:v>40398.992013888892</c:v>
                </c:pt>
                <c:pt idx="92">
                  <c:v>40399.991666666669</c:v>
                </c:pt>
                <c:pt idx="93">
                  <c:v>40400.962152777778</c:v>
                </c:pt>
                <c:pt idx="94">
                  <c:v>40401.673263888886</c:v>
                </c:pt>
                <c:pt idx="95">
                  <c:v>40402.176388888889</c:v>
                </c:pt>
                <c:pt idx="96">
                  <c:v>40402.661111111112</c:v>
                </c:pt>
                <c:pt idx="97">
                  <c:v>40403.551736111112</c:v>
                </c:pt>
                <c:pt idx="98">
                  <c:v>40404.127083333333</c:v>
                </c:pt>
                <c:pt idx="99">
                  <c:v>40404.962847222225</c:v>
                </c:pt>
                <c:pt idx="100">
                  <c:v>40405.976736111108</c:v>
                </c:pt>
                <c:pt idx="101">
                  <c:v>40406.995138888888</c:v>
                </c:pt>
                <c:pt idx="102">
                  <c:v>40407.717013888891</c:v>
                </c:pt>
                <c:pt idx="103">
                  <c:v>40408.232986111114</c:v>
                </c:pt>
                <c:pt idx="104">
                  <c:v>40408.699652777781</c:v>
                </c:pt>
                <c:pt idx="105">
                  <c:v>40409.195138888892</c:v>
                </c:pt>
                <c:pt idx="106">
                  <c:v>40409.715624999997</c:v>
                </c:pt>
                <c:pt idx="107">
                  <c:v>40410.189930555556</c:v>
                </c:pt>
                <c:pt idx="108">
                  <c:v>40410.657986111109</c:v>
                </c:pt>
                <c:pt idx="109">
                  <c:v>40411.170138888891</c:v>
                </c:pt>
                <c:pt idx="110">
                  <c:v>40411.675000000003</c:v>
                </c:pt>
                <c:pt idx="111">
                  <c:v>40412.187847222223</c:v>
                </c:pt>
                <c:pt idx="112">
                  <c:v>40412.993402777778</c:v>
                </c:pt>
                <c:pt idx="113">
                  <c:v>40413.699652777781</c:v>
                </c:pt>
                <c:pt idx="114">
                  <c:v>40414.243055555555</c:v>
                </c:pt>
                <c:pt idx="115">
                  <c:v>40415.028819444444</c:v>
                </c:pt>
                <c:pt idx="116">
                  <c:v>40415.721875000003</c:v>
                </c:pt>
                <c:pt idx="117">
                  <c:v>40416.246180555558</c:v>
                </c:pt>
                <c:pt idx="118">
                  <c:v>40417.017708333333</c:v>
                </c:pt>
                <c:pt idx="119">
                  <c:v>40417.724652777775</c:v>
                </c:pt>
                <c:pt idx="120">
                  <c:v>40418.360069444447</c:v>
                </c:pt>
                <c:pt idx="121">
                  <c:v>40419.163194444445</c:v>
                </c:pt>
                <c:pt idx="122">
                  <c:v>40420.041319444441</c:v>
                </c:pt>
                <c:pt idx="123">
                  <c:v>40420.726041666669</c:v>
                </c:pt>
                <c:pt idx="124">
                  <c:v>40421.396874999999</c:v>
                </c:pt>
                <c:pt idx="125">
                  <c:v>40422.356249999997</c:v>
                </c:pt>
                <c:pt idx="126">
                  <c:v>40423.395486111112</c:v>
                </c:pt>
                <c:pt idx="127">
                  <c:v>40424.408333333333</c:v>
                </c:pt>
                <c:pt idx="128">
                  <c:v>40425.374305555553</c:v>
                </c:pt>
                <c:pt idx="129">
                  <c:v>40426.377430555556</c:v>
                </c:pt>
                <c:pt idx="130">
                  <c:v>40427.246874999997</c:v>
                </c:pt>
                <c:pt idx="131">
                  <c:v>40428.120138888888</c:v>
                </c:pt>
                <c:pt idx="132">
                  <c:v>40429.124305555553</c:v>
                </c:pt>
                <c:pt idx="133">
                  <c:v>40430.112847222219</c:v>
                </c:pt>
                <c:pt idx="134">
                  <c:v>40431.076388888891</c:v>
                </c:pt>
                <c:pt idx="135">
                  <c:v>40432.071180555555</c:v>
                </c:pt>
                <c:pt idx="136">
                  <c:v>40437.074999999997</c:v>
                </c:pt>
                <c:pt idx="137">
                  <c:v>40438.03125</c:v>
                </c:pt>
                <c:pt idx="138">
                  <c:v>40439.009722222225</c:v>
                </c:pt>
                <c:pt idx="139">
                  <c:v>40439.981944444444</c:v>
                </c:pt>
                <c:pt idx="140">
                  <c:v>40440.988888888889</c:v>
                </c:pt>
                <c:pt idx="141">
                  <c:v>40442.043749999997</c:v>
                </c:pt>
                <c:pt idx="142">
                  <c:v>40443.240624999999</c:v>
                </c:pt>
                <c:pt idx="143">
                  <c:v>40444.756597222222</c:v>
                </c:pt>
                <c:pt idx="144">
                  <c:v>40446.083680555559</c:v>
                </c:pt>
                <c:pt idx="145">
                  <c:v>40447.088541666664</c:v>
                </c:pt>
                <c:pt idx="146">
                  <c:v>40448.1</c:v>
                </c:pt>
                <c:pt idx="147">
                  <c:v>40449.078472222223</c:v>
                </c:pt>
                <c:pt idx="148">
                  <c:v>40450.036458333336</c:v>
                </c:pt>
                <c:pt idx="149">
                  <c:v>40451.038888888892</c:v>
                </c:pt>
                <c:pt idx="150">
                  <c:v>40452.061805555553</c:v>
                </c:pt>
                <c:pt idx="151">
                  <c:v>40452.742013888892</c:v>
                </c:pt>
                <c:pt idx="152">
                  <c:v>40453.238194444442</c:v>
                </c:pt>
                <c:pt idx="153">
                  <c:v>40454.10659722222</c:v>
                </c:pt>
                <c:pt idx="154">
                  <c:v>40455.606249999997</c:v>
                </c:pt>
                <c:pt idx="155">
                  <c:v>40457.571875000001</c:v>
                </c:pt>
                <c:pt idx="156">
                  <c:v>40459.588194444441</c:v>
                </c:pt>
                <c:pt idx="157">
                  <c:v>40461.091666666667</c:v>
                </c:pt>
                <c:pt idx="158">
                  <c:v>40462.138194444444</c:v>
                </c:pt>
                <c:pt idx="159">
                  <c:v>40464.073611111111</c:v>
                </c:pt>
                <c:pt idx="160">
                  <c:v>40466.151041666664</c:v>
                </c:pt>
                <c:pt idx="161">
                  <c:v>40467.821875000001</c:v>
                </c:pt>
                <c:pt idx="162">
                  <c:v>40470.21770833333</c:v>
                </c:pt>
                <c:pt idx="163">
                  <c:v>40474.043402777781</c:v>
                </c:pt>
                <c:pt idx="164">
                  <c:v>40487.750694444447</c:v>
                </c:pt>
                <c:pt idx="165">
                  <c:v>40493.513888888891</c:v>
                </c:pt>
                <c:pt idx="166">
                  <c:v>40497.698611111111</c:v>
                </c:pt>
                <c:pt idx="167">
                  <c:v>40503.347916666666</c:v>
                </c:pt>
                <c:pt idx="168">
                  <c:v>40508.761805555558</c:v>
                </c:pt>
                <c:pt idx="169">
                  <c:v>40512.226388888892</c:v>
                </c:pt>
                <c:pt idx="170">
                  <c:v>40515.340624999997</c:v>
                </c:pt>
                <c:pt idx="171">
                  <c:v>40518.305555555555</c:v>
                </c:pt>
                <c:pt idx="172">
                  <c:v>40521.713888888888</c:v>
                </c:pt>
                <c:pt idx="173">
                  <c:v>40525.146527777775</c:v>
                </c:pt>
                <c:pt idx="174">
                  <c:v>40528.04583333333</c:v>
                </c:pt>
                <c:pt idx="175">
                  <c:v>40531.555902777778</c:v>
                </c:pt>
                <c:pt idx="176">
                  <c:v>40535.087500000001</c:v>
                </c:pt>
                <c:pt idx="177">
                  <c:v>40538.105902777781</c:v>
                </c:pt>
                <c:pt idx="178">
                  <c:v>40541.29791666667</c:v>
                </c:pt>
                <c:pt idx="179">
                  <c:v>40544.301736111112</c:v>
                </c:pt>
                <c:pt idx="180">
                  <c:v>40548.148263888892</c:v>
                </c:pt>
                <c:pt idx="181">
                  <c:v>40552.631597222222</c:v>
                </c:pt>
                <c:pt idx="182">
                  <c:v>40556.713888888888</c:v>
                </c:pt>
                <c:pt idx="183">
                  <c:v>40560.710069444445</c:v>
                </c:pt>
                <c:pt idx="184">
                  <c:v>40564.126388888886</c:v>
                </c:pt>
                <c:pt idx="185">
                  <c:v>40567.285763888889</c:v>
                </c:pt>
                <c:pt idx="186">
                  <c:v>40570.797569444447</c:v>
                </c:pt>
                <c:pt idx="187">
                  <c:v>40574.050694444442</c:v>
                </c:pt>
                <c:pt idx="188">
                  <c:v>40576.696180555555</c:v>
                </c:pt>
                <c:pt idx="189">
                  <c:v>40579.386805555558</c:v>
                </c:pt>
                <c:pt idx="190">
                  <c:v>40582.877083333333</c:v>
                </c:pt>
                <c:pt idx="191">
                  <c:v>40587.431597222225</c:v>
                </c:pt>
                <c:pt idx="192">
                  <c:v>40591.890277777777</c:v>
                </c:pt>
                <c:pt idx="193">
                  <c:v>40595.708680555559</c:v>
                </c:pt>
                <c:pt idx="194">
                  <c:v>40599.623263888891</c:v>
                </c:pt>
                <c:pt idx="195">
                  <c:v>40603.564930555556</c:v>
                </c:pt>
                <c:pt idx="196">
                  <c:v>40608.146874999999</c:v>
                </c:pt>
                <c:pt idx="197">
                  <c:v>40612.854513888888</c:v>
                </c:pt>
                <c:pt idx="198">
                  <c:v>40615.819791666669</c:v>
                </c:pt>
                <c:pt idx="199">
                  <c:v>40620.36041666667</c:v>
                </c:pt>
                <c:pt idx="200">
                  <c:v>40623.402430555558</c:v>
                </c:pt>
                <c:pt idx="201">
                  <c:v>40626.369444444441</c:v>
                </c:pt>
                <c:pt idx="202">
                  <c:v>40629.402083333334</c:v>
                </c:pt>
                <c:pt idx="203">
                  <c:v>40632.427083333336</c:v>
                </c:pt>
                <c:pt idx="204">
                  <c:v>40635.314236111109</c:v>
                </c:pt>
                <c:pt idx="205">
                  <c:v>40639.82534722222</c:v>
                </c:pt>
                <c:pt idx="206">
                  <c:v>40644.238194444442</c:v>
                </c:pt>
                <c:pt idx="207">
                  <c:v>40647.594444444447</c:v>
                </c:pt>
                <c:pt idx="208">
                  <c:v>40652.088888888888</c:v>
                </c:pt>
                <c:pt idx="209">
                  <c:v>40657.124652777777</c:v>
                </c:pt>
                <c:pt idx="210">
                  <c:v>40662.131597222222</c:v>
                </c:pt>
                <c:pt idx="211">
                  <c:v>40666.263194444444</c:v>
                </c:pt>
                <c:pt idx="212">
                  <c:v>40671.281597222223</c:v>
                </c:pt>
                <c:pt idx="213">
                  <c:v>40676.238541666666</c:v>
                </c:pt>
                <c:pt idx="214">
                  <c:v>40766.682638888888</c:v>
                </c:pt>
                <c:pt idx="215">
                  <c:v>40768.161111111112</c:v>
                </c:pt>
                <c:pt idx="216">
                  <c:v>40769.069444444445</c:v>
                </c:pt>
                <c:pt idx="217">
                  <c:v>40770.177430555559</c:v>
                </c:pt>
                <c:pt idx="218">
                  <c:v>40771.304513888892</c:v>
                </c:pt>
                <c:pt idx="219">
                  <c:v>40776.386111111111</c:v>
                </c:pt>
                <c:pt idx="220">
                  <c:v>40781.301736111112</c:v>
                </c:pt>
                <c:pt idx="221">
                  <c:v>40782.088541666664</c:v>
                </c:pt>
                <c:pt idx="222">
                  <c:v>40783.113541666666</c:v>
                </c:pt>
                <c:pt idx="223">
                  <c:v>40784.796527777777</c:v>
                </c:pt>
                <c:pt idx="224">
                  <c:v>40787.432638888888</c:v>
                </c:pt>
                <c:pt idx="225">
                  <c:v>40790.432291666664</c:v>
                </c:pt>
                <c:pt idx="226">
                  <c:v>40792.808680555558</c:v>
                </c:pt>
                <c:pt idx="227">
                  <c:v>40794.236111111109</c:v>
                </c:pt>
                <c:pt idx="228">
                  <c:v>40795.703819444447</c:v>
                </c:pt>
                <c:pt idx="229">
                  <c:v>40797.191666666666</c:v>
                </c:pt>
                <c:pt idx="230">
                  <c:v>40798.346875000003</c:v>
                </c:pt>
                <c:pt idx="231">
                  <c:v>40799.769097222219</c:v>
                </c:pt>
                <c:pt idx="232">
                  <c:v>40802.243055555555</c:v>
                </c:pt>
                <c:pt idx="233">
                  <c:v>40805.859722222223</c:v>
                </c:pt>
                <c:pt idx="234">
                  <c:v>40808.357638888891</c:v>
                </c:pt>
                <c:pt idx="235">
                  <c:v>40810.257986111108</c:v>
                </c:pt>
                <c:pt idx="236">
                  <c:v>40812.261805555558</c:v>
                </c:pt>
                <c:pt idx="237">
                  <c:v>40813.802777777775</c:v>
                </c:pt>
                <c:pt idx="238">
                  <c:v>40816.298611111109</c:v>
                </c:pt>
                <c:pt idx="239">
                  <c:v>40818.825694444444</c:v>
                </c:pt>
                <c:pt idx="240">
                  <c:v>40820.695833333331</c:v>
                </c:pt>
                <c:pt idx="241">
                  <c:v>40822.756944444445</c:v>
                </c:pt>
                <c:pt idx="242">
                  <c:v>40824.772569444445</c:v>
                </c:pt>
                <c:pt idx="243">
                  <c:v>40826.714236111111</c:v>
                </c:pt>
                <c:pt idx="244">
                  <c:v>40829.115624999999</c:v>
                </c:pt>
                <c:pt idx="245">
                  <c:v>40833.182986111111</c:v>
                </c:pt>
                <c:pt idx="246">
                  <c:v>40837.707638888889</c:v>
                </c:pt>
                <c:pt idx="247">
                  <c:v>40842.237847222219</c:v>
                </c:pt>
                <c:pt idx="248">
                  <c:v>40846.777777777781</c:v>
                </c:pt>
                <c:pt idx="249">
                  <c:v>40849.282638888886</c:v>
                </c:pt>
                <c:pt idx="250">
                  <c:v>40851.706944444442</c:v>
                </c:pt>
                <c:pt idx="251">
                  <c:v>40855.190972222219</c:v>
                </c:pt>
                <c:pt idx="252">
                  <c:v>40871.246527777781</c:v>
                </c:pt>
                <c:pt idx="253">
                  <c:v>40874.875347222223</c:v>
                </c:pt>
                <c:pt idx="254">
                  <c:v>40878.744444444441</c:v>
                </c:pt>
                <c:pt idx="255">
                  <c:v>40882.566666666666</c:v>
                </c:pt>
                <c:pt idx="256">
                  <c:v>40886.721875000003</c:v>
                </c:pt>
                <c:pt idx="257">
                  <c:v>40890.69027777778</c:v>
                </c:pt>
                <c:pt idx="258">
                  <c:v>40895.197222222225</c:v>
                </c:pt>
                <c:pt idx="259">
                  <c:v>40899.397916666669</c:v>
                </c:pt>
                <c:pt idx="260">
                  <c:v>40902.9375</c:v>
                </c:pt>
                <c:pt idx="261">
                  <c:v>40908.324999999997</c:v>
                </c:pt>
                <c:pt idx="262">
                  <c:v>40913.69027777778</c:v>
                </c:pt>
                <c:pt idx="263">
                  <c:v>40917.632638888892</c:v>
                </c:pt>
                <c:pt idx="264">
                  <c:v>40921.053819444445</c:v>
                </c:pt>
                <c:pt idx="265">
                  <c:v>40925.086111111115</c:v>
                </c:pt>
                <c:pt idx="266">
                  <c:v>40929.647569444438</c:v>
                </c:pt>
                <c:pt idx="267">
                  <c:v>40933.757986111115</c:v>
                </c:pt>
                <c:pt idx="268">
                  <c:v>40938.748263888891</c:v>
                </c:pt>
                <c:pt idx="269">
                  <c:v>40943.767708333333</c:v>
                </c:pt>
                <c:pt idx="270">
                  <c:v>40948.200694444444</c:v>
                </c:pt>
                <c:pt idx="271">
                  <c:v>40953.144097222219</c:v>
                </c:pt>
                <c:pt idx="272">
                  <c:v>40957.86319444445</c:v>
                </c:pt>
                <c:pt idx="273">
                  <c:v>40962.191666666666</c:v>
                </c:pt>
                <c:pt idx="274">
                  <c:v>40966.216319444444</c:v>
                </c:pt>
                <c:pt idx="275">
                  <c:v>40970.27847222222</c:v>
                </c:pt>
                <c:pt idx="276">
                  <c:v>40975.754513888889</c:v>
                </c:pt>
                <c:pt idx="277">
                  <c:v>40979.891319444447</c:v>
                </c:pt>
                <c:pt idx="278">
                  <c:v>40982.882291666669</c:v>
                </c:pt>
                <c:pt idx="279">
                  <c:v>40987.255902777775</c:v>
                </c:pt>
                <c:pt idx="280">
                  <c:v>40991.604513888888</c:v>
                </c:pt>
                <c:pt idx="281">
                  <c:v>41002.008333333331</c:v>
                </c:pt>
                <c:pt idx="282">
                  <c:v>41006.887847222228</c:v>
                </c:pt>
                <c:pt idx="283">
                  <c:v>41010.777083333334</c:v>
                </c:pt>
                <c:pt idx="284">
                  <c:v>41015.286458333336</c:v>
                </c:pt>
                <c:pt idx="285">
                  <c:v>41020.831597222219</c:v>
                </c:pt>
                <c:pt idx="286">
                  <c:v>41027.218402777784</c:v>
                </c:pt>
                <c:pt idx="287">
                  <c:v>41030.654513888891</c:v>
                </c:pt>
                <c:pt idx="288">
                  <c:v>41035.184722222228</c:v>
                </c:pt>
                <c:pt idx="289">
                  <c:v>41039.707986111112</c:v>
                </c:pt>
                <c:pt idx="290">
                  <c:v>41045.25</c:v>
                </c:pt>
                <c:pt idx="291">
                  <c:v>41051.293055555558</c:v>
                </c:pt>
                <c:pt idx="292">
                  <c:v>41055.90243055555</c:v>
                </c:pt>
                <c:pt idx="293">
                  <c:v>41060.848611111112</c:v>
                </c:pt>
                <c:pt idx="294">
                  <c:v>41065.822916666672</c:v>
                </c:pt>
                <c:pt idx="295">
                  <c:v>41070.368055555555</c:v>
                </c:pt>
                <c:pt idx="296">
                  <c:v>41075.882291666669</c:v>
                </c:pt>
                <c:pt idx="297">
                  <c:v>41081.260069444441</c:v>
                </c:pt>
                <c:pt idx="298">
                  <c:v>41085.770833333328</c:v>
                </c:pt>
                <c:pt idx="299">
                  <c:v>41091.395833333336</c:v>
                </c:pt>
                <c:pt idx="300">
                  <c:v>41096.390625</c:v>
                </c:pt>
                <c:pt idx="301">
                  <c:v>41100.224305555559</c:v>
                </c:pt>
                <c:pt idx="302">
                  <c:v>41104.177083333328</c:v>
                </c:pt>
                <c:pt idx="303">
                  <c:v>41107.748958333337</c:v>
                </c:pt>
                <c:pt idx="304">
                  <c:v>41111.822222222225</c:v>
                </c:pt>
                <c:pt idx="305">
                  <c:v>41115.393750000003</c:v>
                </c:pt>
                <c:pt idx="306">
                  <c:v>41117.748611111107</c:v>
                </c:pt>
                <c:pt idx="307">
                  <c:v>41119.228819444441</c:v>
                </c:pt>
                <c:pt idx="308">
                  <c:v>41120.713541666672</c:v>
                </c:pt>
                <c:pt idx="309">
                  <c:v>41122.59097222222</c:v>
                </c:pt>
                <c:pt idx="310">
                  <c:v>41124.247569444444</c:v>
                </c:pt>
                <c:pt idx="311">
                  <c:v>41125.776736111111</c:v>
                </c:pt>
                <c:pt idx="312">
                  <c:v>41127.022222222222</c:v>
                </c:pt>
                <c:pt idx="313">
                  <c:v>41127.956250000003</c:v>
                </c:pt>
                <c:pt idx="314">
                  <c:v>41130.192013888889</c:v>
                </c:pt>
                <c:pt idx="315">
                  <c:v>41131.167361111111</c:v>
                </c:pt>
                <c:pt idx="316">
                  <c:v>41132.746874999997</c:v>
                </c:pt>
                <c:pt idx="317">
                  <c:v>41134.271527777775</c:v>
                </c:pt>
                <c:pt idx="318">
                  <c:v>41135.386458333334</c:v>
                </c:pt>
                <c:pt idx="319">
                  <c:v>41136.373263888891</c:v>
                </c:pt>
                <c:pt idx="320">
                  <c:v>41137.355902777781</c:v>
                </c:pt>
                <c:pt idx="321">
                  <c:v>41138.418749999997</c:v>
                </c:pt>
                <c:pt idx="322">
                  <c:v>41139.756944444445</c:v>
                </c:pt>
                <c:pt idx="323">
                  <c:v>41141.240277777775</c:v>
                </c:pt>
                <c:pt idx="324">
                  <c:v>41142.198958333334</c:v>
                </c:pt>
                <c:pt idx="325">
                  <c:v>41142.989236111112</c:v>
                </c:pt>
                <c:pt idx="326">
                  <c:v>41143.993749999994</c:v>
                </c:pt>
                <c:pt idx="327">
                  <c:v>41144.717708333337</c:v>
                </c:pt>
                <c:pt idx="328">
                  <c:v>41145.268055555556</c:v>
                </c:pt>
                <c:pt idx="329">
                  <c:v>41146.077777777784</c:v>
                </c:pt>
                <c:pt idx="330">
                  <c:v>41147.029861111114</c:v>
                </c:pt>
                <c:pt idx="331">
                  <c:v>41149.032638888893</c:v>
                </c:pt>
                <c:pt idx="332">
                  <c:v>41151.077777777777</c:v>
                </c:pt>
                <c:pt idx="333">
                  <c:v>41152.002430555556</c:v>
                </c:pt>
                <c:pt idx="334">
                  <c:v>41152.976388888885</c:v>
                </c:pt>
                <c:pt idx="335">
                  <c:v>41153.661111111112</c:v>
                </c:pt>
                <c:pt idx="336">
                  <c:v>41154.179166666669</c:v>
                </c:pt>
                <c:pt idx="337">
                  <c:v>41155.039236111115</c:v>
                </c:pt>
                <c:pt idx="338">
                  <c:v>41156.535763888889</c:v>
                </c:pt>
                <c:pt idx="339">
                  <c:v>41157.964583333334</c:v>
                </c:pt>
                <c:pt idx="340">
                  <c:v>41159.02916666666</c:v>
                </c:pt>
                <c:pt idx="341">
                  <c:v>41161.629861111112</c:v>
                </c:pt>
                <c:pt idx="342">
                  <c:v>41167.616319444445</c:v>
                </c:pt>
                <c:pt idx="343">
                  <c:v>41168.652083333334</c:v>
                </c:pt>
                <c:pt idx="344">
                  <c:v>41170.298611111109</c:v>
                </c:pt>
                <c:pt idx="345">
                  <c:v>41171.469791666663</c:v>
                </c:pt>
                <c:pt idx="346">
                  <c:v>41172.468402777784</c:v>
                </c:pt>
                <c:pt idx="347">
                  <c:v>41173.443402777775</c:v>
                </c:pt>
                <c:pt idx="348">
                  <c:v>41174.784722222219</c:v>
                </c:pt>
                <c:pt idx="349">
                  <c:v>41176.075694444444</c:v>
                </c:pt>
                <c:pt idx="350">
                  <c:v>41177.594097222216</c:v>
                </c:pt>
                <c:pt idx="351">
                  <c:v>41180.15902777778</c:v>
                </c:pt>
                <c:pt idx="352">
                  <c:v>41183.135416666664</c:v>
                </c:pt>
                <c:pt idx="353">
                  <c:v>41185.784722222219</c:v>
                </c:pt>
              </c:numCache>
            </c:numRef>
          </c:cat>
          <c:val>
            <c:numRef>
              <c:f>Resultados!$D$12:$D$365</c:f>
              <c:numCache>
                <c:formatCode>0.00</c:formatCode>
                <c:ptCount val="354"/>
                <c:pt idx="0">
                  <c:v>18.483378118501992</c:v>
                </c:pt>
                <c:pt idx="1">
                  <c:v>15.804542633056631</c:v>
                </c:pt>
                <c:pt idx="2">
                  <c:v>8.5388095020198982</c:v>
                </c:pt>
                <c:pt idx="3">
                  <c:v>11.626234370919471</c:v>
                </c:pt>
                <c:pt idx="4">
                  <c:v>10.437838518931324</c:v>
                </c:pt>
                <c:pt idx="5">
                  <c:v>26.589825656814817</c:v>
                </c:pt>
                <c:pt idx="6">
                  <c:v>5.3852103221366718</c:v>
                </c:pt>
                <c:pt idx="7">
                  <c:v>11.580050541548415</c:v>
                </c:pt>
                <c:pt idx="8">
                  <c:v>20.428153274125552</c:v>
                </c:pt>
                <c:pt idx="9">
                  <c:v>12.771234744328936</c:v>
                </c:pt>
                <c:pt idx="10">
                  <c:v>19.620921412782675</c:v>
                </c:pt>
                <c:pt idx="11">
                  <c:v>11.661026235017223</c:v>
                </c:pt>
                <c:pt idx="12">
                  <c:v>10.355079201707262</c:v>
                </c:pt>
                <c:pt idx="13">
                  <c:v>18.190967711067934</c:v>
                </c:pt>
                <c:pt idx="14">
                  <c:v>15.134938200365891</c:v>
                </c:pt>
                <c:pt idx="15">
                  <c:v>23.426007333643149</c:v>
                </c:pt>
                <c:pt idx="16">
                  <c:v>18.68901271223206</c:v>
                </c:pt>
                <c:pt idx="17">
                  <c:v>23.666009073731292</c:v>
                </c:pt>
                <c:pt idx="18">
                  <c:v>6.1289531747977382</c:v>
                </c:pt>
                <c:pt idx="19">
                  <c:v>14.475382002524194</c:v>
                </c:pt>
                <c:pt idx="20">
                  <c:v>17.291915407559046</c:v>
                </c:pt>
                <c:pt idx="21">
                  <c:v>19.538065462333897</c:v>
                </c:pt>
                <c:pt idx="22">
                  <c:v>12.611296523334499</c:v>
                </c:pt>
                <c:pt idx="23">
                  <c:v>11.713421522255048</c:v>
                </c:pt>
                <c:pt idx="24">
                  <c:v>4.7728955385387977</c:v>
                </c:pt>
                <c:pt idx="25">
                  <c:v>6.4409884429643336</c:v>
                </c:pt>
                <c:pt idx="26">
                  <c:v>10.194371153695153</c:v>
                </c:pt>
                <c:pt idx="27">
                  <c:v>10.277052165458748</c:v>
                </c:pt>
                <c:pt idx="28">
                  <c:v>7.6312738797899646</c:v>
                </c:pt>
                <c:pt idx="29">
                  <c:v>5.6433669793164665</c:v>
                </c:pt>
                <c:pt idx="30">
                  <c:v>7.702141541378106</c:v>
                </c:pt>
                <c:pt idx="31">
                  <c:v>3.5422293563596079</c:v>
                </c:pt>
                <c:pt idx="32">
                  <c:v>5.1430277309632997</c:v>
                </c:pt>
                <c:pt idx="33">
                  <c:v>5.6118616941656132</c:v>
                </c:pt>
                <c:pt idx="34">
                  <c:v>3.8865444634770228</c:v>
                </c:pt>
                <c:pt idx="35">
                  <c:v>6.2929037303498285</c:v>
                </c:pt>
                <c:pt idx="36">
                  <c:v>12.225269070276189</c:v>
                </c:pt>
                <c:pt idx="37">
                  <c:v>8.2019667150506521</c:v>
                </c:pt>
                <c:pt idx="38">
                  <c:v>9.8892896817227722</c:v>
                </c:pt>
                <c:pt idx="39">
                  <c:v>11.982247170217271</c:v>
                </c:pt>
                <c:pt idx="40">
                  <c:v>10.410379878817794</c:v>
                </c:pt>
                <c:pt idx="41">
                  <c:v>8.4592328284184806</c:v>
                </c:pt>
                <c:pt idx="42">
                  <c:v>11.667439361974829</c:v>
                </c:pt>
                <c:pt idx="43">
                  <c:v>6.3756747012045318</c:v>
                </c:pt>
                <c:pt idx="44">
                  <c:v>2.5847131106298562</c:v>
                </c:pt>
                <c:pt idx="45">
                  <c:v>3.2324392351154017</c:v>
                </c:pt>
                <c:pt idx="46">
                  <c:v>1.7617228807692495</c:v>
                </c:pt>
                <c:pt idx="47">
                  <c:v>1.0999311094513435</c:v>
                </c:pt>
                <c:pt idx="48">
                  <c:v>16.454249431707243</c:v>
                </c:pt>
                <c:pt idx="49">
                  <c:v>13.267772347086533</c:v>
                </c:pt>
                <c:pt idx="50">
                  <c:v>6.8470229675475567</c:v>
                </c:pt>
                <c:pt idx="51">
                  <c:v>5.8087760743849408</c:v>
                </c:pt>
                <c:pt idx="52">
                  <c:v>5.38680471689801</c:v>
                </c:pt>
                <c:pt idx="53">
                  <c:v>8.665412926353671</c:v>
                </c:pt>
                <c:pt idx="54">
                  <c:v>6.4690376206004601</c:v>
                </c:pt>
                <c:pt idx="55">
                  <c:v>7.82</c:v>
                </c:pt>
                <c:pt idx="56">
                  <c:v>6.9952546476634714</c:v>
                </c:pt>
                <c:pt idx="57">
                  <c:v>5.3130435652263337</c:v>
                </c:pt>
                <c:pt idx="58">
                  <c:v>3.180757880388037</c:v>
                </c:pt>
                <c:pt idx="59">
                  <c:v>3.2371612729012669</c:v>
                </c:pt>
                <c:pt idx="60">
                  <c:v>4.887416782440309</c:v>
                </c:pt>
                <c:pt idx="61">
                  <c:v>5.3180288507088607</c:v>
                </c:pt>
                <c:pt idx="62">
                  <c:v>4.2163173492871602</c:v>
                </c:pt>
                <c:pt idx="63">
                  <c:v>6.2967731199339063</c:v>
                </c:pt>
                <c:pt idx="64">
                  <c:v>4.4918937221292561</c:v>
                </c:pt>
                <c:pt idx="65">
                  <c:v>10.562049835998227</c:v>
                </c:pt>
                <c:pt idx="66">
                  <c:v>8.2955819207389947</c:v>
                </c:pt>
                <c:pt idx="67">
                  <c:v>10.146036748799112</c:v>
                </c:pt>
                <c:pt idx="68">
                  <c:v>3.591100339261049</c:v>
                </c:pt>
                <c:pt idx="69">
                  <c:v>4.1121010439569465</c:v>
                </c:pt>
                <c:pt idx="70">
                  <c:v>7.6923969154373744</c:v>
                </c:pt>
                <c:pt idx="71">
                  <c:v>5.2870490516882418</c:v>
                </c:pt>
                <c:pt idx="72">
                  <c:v>4.9864520761606705</c:v>
                </c:pt>
                <c:pt idx="73">
                  <c:v>29.066914704340721</c:v>
                </c:pt>
                <c:pt idx="74">
                  <c:v>4.9955907461958269</c:v>
                </c:pt>
                <c:pt idx="75">
                  <c:v>12.145368776740163</c:v>
                </c:pt>
                <c:pt idx="76">
                  <c:v>11.035837439641766</c:v>
                </c:pt>
                <c:pt idx="77">
                  <c:v>12.166478008599421</c:v>
                </c:pt>
                <c:pt idx="78">
                  <c:v>4.1466211204638608</c:v>
                </c:pt>
                <c:pt idx="79">
                  <c:v>8.6299856660045524</c:v>
                </c:pt>
                <c:pt idx="80">
                  <c:v>3.6388594932820353</c:v>
                </c:pt>
                <c:pt idx="81">
                  <c:v>6.3469750984787696</c:v>
                </c:pt>
                <c:pt idx="82">
                  <c:v>4.9388815897651748</c:v>
                </c:pt>
                <c:pt idx="83">
                  <c:v>9.615530121514972</c:v>
                </c:pt>
                <c:pt idx="84">
                  <c:v>5.3969473377044537</c:v>
                </c:pt>
                <c:pt idx="85">
                  <c:v>8.5335502841216933</c:v>
                </c:pt>
                <c:pt idx="86">
                  <c:v>17.507365190599717</c:v>
                </c:pt>
                <c:pt idx="87">
                  <c:v>29.111955574517541</c:v>
                </c:pt>
                <c:pt idx="88">
                  <c:v>45.32380917875156</c:v>
                </c:pt>
                <c:pt idx="89">
                  <c:v>21.773531533687041</c:v>
                </c:pt>
                <c:pt idx="90">
                  <c:v>12.238423185055778</c:v>
                </c:pt>
                <c:pt idx="91">
                  <c:v>14.831416726737265</c:v>
                </c:pt>
                <c:pt idx="92">
                  <c:v>15.340502675538204</c:v>
                </c:pt>
                <c:pt idx="93">
                  <c:v>16.622982582828726</c:v>
                </c:pt>
                <c:pt idx="94">
                  <c:v>7.7512548873687708</c:v>
                </c:pt>
                <c:pt idx="95">
                  <c:v>2.360376543686264</c:v>
                </c:pt>
                <c:pt idx="96">
                  <c:v>2.2299888906009024</c:v>
                </c:pt>
                <c:pt idx="97">
                  <c:v>7.5167946669412</c:v>
                </c:pt>
                <c:pt idx="98">
                  <c:v>12.482042641175992</c:v>
                </c:pt>
                <c:pt idx="99">
                  <c:v>56.933524441641133</c:v>
                </c:pt>
                <c:pt idx="100">
                  <c:v>61.958668541546615</c:v>
                </c:pt>
                <c:pt idx="101">
                  <c:v>19.328900572135645</c:v>
                </c:pt>
                <c:pt idx="102">
                  <c:v>4.0053494604160269</c:v>
                </c:pt>
                <c:pt idx="103">
                  <c:v>11.170143627738657</c:v>
                </c:pt>
                <c:pt idx="104">
                  <c:v>72.291934677066834</c:v>
                </c:pt>
                <c:pt idx="105">
                  <c:v>10.141314609393561</c:v>
                </c:pt>
                <c:pt idx="106">
                  <c:v>25.700012780553617</c:v>
                </c:pt>
                <c:pt idx="107">
                  <c:v>9.6010537462898196</c:v>
                </c:pt>
                <c:pt idx="108">
                  <c:v>18.36</c:v>
                </c:pt>
                <c:pt idx="109">
                  <c:v>6.4287067697668396</c:v>
                </c:pt>
                <c:pt idx="110">
                  <c:v>60.548851014266944</c:v>
                </c:pt>
                <c:pt idx="111">
                  <c:v>3.1423942356788377</c:v>
                </c:pt>
                <c:pt idx="112">
                  <c:v>14.460411075307297</c:v>
                </c:pt>
                <c:pt idx="113">
                  <c:v>7.4460429940476862</c:v>
                </c:pt>
                <c:pt idx="114">
                  <c:v>4.1944422034422608</c:v>
                </c:pt>
                <c:pt idx="115">
                  <c:v>6.5740070087237452</c:v>
                </c:pt>
                <c:pt idx="116">
                  <c:v>18.983506671509506</c:v>
                </c:pt>
                <c:pt idx="117">
                  <c:v>1.6268439372225638</c:v>
                </c:pt>
                <c:pt idx="118">
                  <c:v>12.262622871481526</c:v>
                </c:pt>
                <c:pt idx="119">
                  <c:v>4.7698824085505453</c:v>
                </c:pt>
                <c:pt idx="120">
                  <c:v>1.2061500141843235</c:v>
                </c:pt>
                <c:pt idx="121">
                  <c:v>5.8995265754560249</c:v>
                </c:pt>
                <c:pt idx="122">
                  <c:v>8.4162428584506355</c:v>
                </c:pt>
                <c:pt idx="123">
                  <c:v>6.1444715986291571</c:v>
                </c:pt>
                <c:pt idx="124">
                  <c:v>2.5208392957440027</c:v>
                </c:pt>
                <c:pt idx="125">
                  <c:v>5.9077461250766641</c:v>
                </c:pt>
                <c:pt idx="126">
                  <c:v>7.2931146167392109</c:v>
                </c:pt>
                <c:pt idx="127">
                  <c:v>9.6536853255919546</c:v>
                </c:pt>
                <c:pt idx="128">
                  <c:v>6.4562734852514074</c:v>
                </c:pt>
                <c:pt idx="129">
                  <c:v>7.2150313960925265</c:v>
                </c:pt>
                <c:pt idx="130">
                  <c:v>9.8166642421484678</c:v>
                </c:pt>
                <c:pt idx="131">
                  <c:v>9.3801722036482236</c:v>
                </c:pt>
                <c:pt idx="132">
                  <c:v>8.8822159377882599</c:v>
                </c:pt>
                <c:pt idx="133">
                  <c:v>13.879762561125442</c:v>
                </c:pt>
                <c:pt idx="134">
                  <c:v>17.151761754796887</c:v>
                </c:pt>
                <c:pt idx="135">
                  <c:v>11.304818421101551</c:v>
                </c:pt>
                <c:pt idx="136">
                  <c:v>12.100017593042418</c:v>
                </c:pt>
                <c:pt idx="137">
                  <c:v>18.115588603342157</c:v>
                </c:pt>
                <c:pt idx="138">
                  <c:v>8.7417507722593708</c:v>
                </c:pt>
                <c:pt idx="139">
                  <c:v>5.800336935128052</c:v>
                </c:pt>
                <c:pt idx="140">
                  <c:v>6.6499825992123416</c:v>
                </c:pt>
                <c:pt idx="141">
                  <c:v>6.7483896655154902</c:v>
                </c:pt>
                <c:pt idx="142">
                  <c:v>5.162891034330106</c:v>
                </c:pt>
                <c:pt idx="143">
                  <c:v>5.7391756994116712</c:v>
                </c:pt>
                <c:pt idx="144">
                  <c:v>7.3596912414267681</c:v>
                </c:pt>
                <c:pt idx="145">
                  <c:v>10.21035391768196</c:v>
                </c:pt>
                <c:pt idx="146">
                  <c:v>12.154844055015506</c:v>
                </c:pt>
                <c:pt idx="147">
                  <c:v>5.4256563009504859</c:v>
                </c:pt>
                <c:pt idx="148">
                  <c:v>15.723369329366456</c:v>
                </c:pt>
                <c:pt idx="149">
                  <c:v>5.6713268266948038</c:v>
                </c:pt>
                <c:pt idx="150">
                  <c:v>7.5324270986594852</c:v>
                </c:pt>
                <c:pt idx="151">
                  <c:v>7.7886321020158968</c:v>
                </c:pt>
                <c:pt idx="152">
                  <c:v>6.8560123918875036</c:v>
                </c:pt>
                <c:pt idx="153">
                  <c:v>7.0542600455974123</c:v>
                </c:pt>
                <c:pt idx="154">
                  <c:v>9.485133633884379</c:v>
                </c:pt>
                <c:pt idx="155">
                  <c:v>8.4587927051369753</c:v>
                </c:pt>
                <c:pt idx="156">
                  <c:v>9.5443673786938632</c:v>
                </c:pt>
                <c:pt idx="157">
                  <c:v>8.3069437381540734</c:v>
                </c:pt>
                <c:pt idx="158">
                  <c:v>12.409442542661854</c:v>
                </c:pt>
                <c:pt idx="159">
                  <c:v>4.70076964210865</c:v>
                </c:pt>
                <c:pt idx="160">
                  <c:v>9.7428409604622583</c:v>
                </c:pt>
                <c:pt idx="161">
                  <c:v>6.5423610482159056</c:v>
                </c:pt>
                <c:pt idx="162">
                  <c:v>6.5455838602805265</c:v>
                </c:pt>
                <c:pt idx="163">
                  <c:v>8.1036516760483881</c:v>
                </c:pt>
                <c:pt idx="164">
                  <c:v>5.8502734920330468</c:v>
                </c:pt>
                <c:pt idx="165">
                  <c:v>2.699931977833125</c:v>
                </c:pt>
                <c:pt idx="166">
                  <c:v>3.7675709681508756</c:v>
                </c:pt>
                <c:pt idx="167">
                  <c:v>3.4955265162819944</c:v>
                </c:pt>
                <c:pt idx="168">
                  <c:v>7.1972699662631108</c:v>
                </c:pt>
                <c:pt idx="169">
                  <c:v>11.372730357474726</c:v>
                </c:pt>
                <c:pt idx="170">
                  <c:v>8.3154741743533922</c:v>
                </c:pt>
                <c:pt idx="171">
                  <c:v>11.191508124312803</c:v>
                </c:pt>
                <c:pt idx="172">
                  <c:v>6.9545148569814268</c:v>
                </c:pt>
                <c:pt idx="173">
                  <c:v>4.5976982547369545</c:v>
                </c:pt>
                <c:pt idx="174">
                  <c:v>6.889589339870871</c:v>
                </c:pt>
                <c:pt idx="175">
                  <c:v>6.4914025073417516</c:v>
                </c:pt>
                <c:pt idx="176">
                  <c:v>6.9331268085967004</c:v>
                </c:pt>
                <c:pt idx="177">
                  <c:v>6.730129693285928</c:v>
                </c:pt>
                <c:pt idx="178">
                  <c:v>7.6389389183931309</c:v>
                </c:pt>
                <c:pt idx="179">
                  <c:v>5.9345626404955336</c:v>
                </c:pt>
                <c:pt idx="180">
                  <c:v>7.5235237090202824</c:v>
                </c:pt>
                <c:pt idx="181">
                  <c:v>8.2534303872337826</c:v>
                </c:pt>
                <c:pt idx="182">
                  <c:v>5.8149276112480033</c:v>
                </c:pt>
                <c:pt idx="183">
                  <c:v>6.4042982208894665</c:v>
                </c:pt>
                <c:pt idx="184">
                  <c:v>1.0722964909935708</c:v>
                </c:pt>
                <c:pt idx="185">
                  <c:v>5.7804007983131971</c:v>
                </c:pt>
                <c:pt idx="186">
                  <c:v>6.6783520839926496</c:v>
                </c:pt>
                <c:pt idx="187">
                  <c:v>5.4911812670820259</c:v>
                </c:pt>
                <c:pt idx="188">
                  <c:v>3.9423484761382461</c:v>
                </c:pt>
                <c:pt idx="189">
                  <c:v>4.1170656843433155</c:v>
                </c:pt>
                <c:pt idx="190">
                  <c:v>4.3067349383540776</c:v>
                </c:pt>
                <c:pt idx="191">
                  <c:v>6.2037622321271852</c:v>
                </c:pt>
                <c:pt idx="192">
                  <c:v>4.515651958540631</c:v>
                </c:pt>
                <c:pt idx="193">
                  <c:v>4.8483329111090887</c:v>
                </c:pt>
                <c:pt idx="194">
                  <c:v>4.2630865550753008</c:v>
                </c:pt>
                <c:pt idx="195">
                  <c:v>6.4629437537803387</c:v>
                </c:pt>
                <c:pt idx="196">
                  <c:v>1.2707013127615172</c:v>
                </c:pt>
                <c:pt idx="197">
                  <c:v>1.548168920037758</c:v>
                </c:pt>
                <c:pt idx="198">
                  <c:v>4.9433731848432467</c:v>
                </c:pt>
                <c:pt idx="199">
                  <c:v>0.39074457159607007</c:v>
                </c:pt>
                <c:pt idx="200">
                  <c:v>0.50899179080588675</c:v>
                </c:pt>
                <c:pt idx="201">
                  <c:v>0.46251481539392331</c:v>
                </c:pt>
                <c:pt idx="202">
                  <c:v>0.56871152192627961</c:v>
                </c:pt>
                <c:pt idx="203">
                  <c:v>0.62277577229784842</c:v>
                </c:pt>
                <c:pt idx="204">
                  <c:v>0.50441093606930687</c:v>
                </c:pt>
                <c:pt idx="205">
                  <c:v>0.74233927831957025</c:v>
                </c:pt>
                <c:pt idx="206">
                  <c:v>1.0750603907029965</c:v>
                </c:pt>
                <c:pt idx="207">
                  <c:v>1.1213859493031928</c:v>
                </c:pt>
                <c:pt idx="208">
                  <c:v>1.9938017251631657</c:v>
                </c:pt>
                <c:pt idx="209">
                  <c:v>1.0252336902547257</c:v>
                </c:pt>
                <c:pt idx="210">
                  <c:v>1.0459413395987855</c:v>
                </c:pt>
                <c:pt idx="211">
                  <c:v>0.85884647063378639</c:v>
                </c:pt>
                <c:pt idx="212">
                  <c:v>1.3352443955761852</c:v>
                </c:pt>
                <c:pt idx="213">
                  <c:v>1.2313082035203688</c:v>
                </c:pt>
                <c:pt idx="214">
                  <c:v>7.6918199085785632</c:v>
                </c:pt>
                <c:pt idx="215">
                  <c:v>7.3422428842836007</c:v>
                </c:pt>
                <c:pt idx="216">
                  <c:v>3.8468302119052677</c:v>
                </c:pt>
                <c:pt idx="217">
                  <c:v>11.090642146133112</c:v>
                </c:pt>
                <c:pt idx="218">
                  <c:v>8.6950745867415336</c:v>
                </c:pt>
                <c:pt idx="219">
                  <c:v>1.5375106675525561</c:v>
                </c:pt>
                <c:pt idx="220">
                  <c:v>6.690954375884874</c:v>
                </c:pt>
                <c:pt idx="221">
                  <c:v>13.275468780713647</c:v>
                </c:pt>
                <c:pt idx="222">
                  <c:v>6.4964158931599885</c:v>
                </c:pt>
                <c:pt idx="223">
                  <c:v>5.3345906969758703</c:v>
                </c:pt>
                <c:pt idx="224">
                  <c:v>3.4569762514479301</c:v>
                </c:pt>
                <c:pt idx="225">
                  <c:v>6.632233937644358</c:v>
                </c:pt>
                <c:pt idx="226">
                  <c:v>10.4424129623672</c:v>
                </c:pt>
                <c:pt idx="227">
                  <c:v>7.8207081979507098</c:v>
                </c:pt>
                <c:pt idx="228">
                  <c:v>10.51908035306622</c:v>
                </c:pt>
                <c:pt idx="229">
                  <c:v>7.8583001222188411</c:v>
                </c:pt>
                <c:pt idx="230">
                  <c:v>9.3004947400108833</c:v>
                </c:pt>
                <c:pt idx="231">
                  <c:v>11.720969227629409</c:v>
                </c:pt>
                <c:pt idx="232">
                  <c:v>3.8211298270530887</c:v>
                </c:pt>
                <c:pt idx="233">
                  <c:v>2.2874948749001525</c:v>
                </c:pt>
                <c:pt idx="234">
                  <c:v>11.733005914233017</c:v>
                </c:pt>
                <c:pt idx="235">
                  <c:v>6.7787365761508696</c:v>
                </c:pt>
                <c:pt idx="236">
                  <c:v>11.288342445946743</c:v>
                </c:pt>
                <c:pt idx="237">
                  <c:v>10.677994547354521</c:v>
                </c:pt>
                <c:pt idx="238">
                  <c:v>11.89202710332807</c:v>
                </c:pt>
                <c:pt idx="239">
                  <c:v>13.105512457178556</c:v>
                </c:pt>
                <c:pt idx="240">
                  <c:v>12.085146173422165</c:v>
                </c:pt>
                <c:pt idx="241">
                  <c:v>5.7463507558909619</c:v>
                </c:pt>
                <c:pt idx="242">
                  <c:v>18.810982580738873</c:v>
                </c:pt>
                <c:pt idx="243">
                  <c:v>12.695429459229469</c:v>
                </c:pt>
                <c:pt idx="244">
                  <c:v>7.2511236615919321</c:v>
                </c:pt>
                <c:pt idx="245">
                  <c:v>10.653944029639675</c:v>
                </c:pt>
                <c:pt idx="246">
                  <c:v>17.394320925711472</c:v>
                </c:pt>
                <c:pt idx="247">
                  <c:v>13.348827736363075</c:v>
                </c:pt>
                <c:pt idx="248">
                  <c:v>11.948765970187843</c:v>
                </c:pt>
                <c:pt idx="249">
                  <c:v>13.46689124750171</c:v>
                </c:pt>
                <c:pt idx="250">
                  <c:v>15.740623745585083</c:v>
                </c:pt>
                <c:pt idx="251">
                  <c:v>14.831569375305104</c:v>
                </c:pt>
                <c:pt idx="252">
                  <c:v>14.8471240004741</c:v>
                </c:pt>
                <c:pt idx="253">
                  <c:v>16.14425440609368</c:v>
                </c:pt>
                <c:pt idx="254">
                  <c:v>10.180131888821556</c:v>
                </c:pt>
                <c:pt idx="255">
                  <c:v>12.910273462816566</c:v>
                </c:pt>
                <c:pt idx="256">
                  <c:v>10.785091606633497</c:v>
                </c:pt>
                <c:pt idx="257">
                  <c:v>15.663959242568636</c:v>
                </c:pt>
                <c:pt idx="258">
                  <c:v>12.967783986967566</c:v>
                </c:pt>
                <c:pt idx="259">
                  <c:v>22.575324310072975</c:v>
                </c:pt>
                <c:pt idx="260">
                  <c:v>15.971837896232069</c:v>
                </c:pt>
                <c:pt idx="261">
                  <c:v>14.180317558591295</c:v>
                </c:pt>
                <c:pt idx="262">
                  <c:v>11.023570732648757</c:v>
                </c:pt>
                <c:pt idx="263">
                  <c:v>12.930694029622199</c:v>
                </c:pt>
                <c:pt idx="264">
                  <c:v>13.97360746502758</c:v>
                </c:pt>
                <c:pt idx="265">
                  <c:v>9.589711710897431</c:v>
                </c:pt>
                <c:pt idx="266">
                  <c:v>9.9873361417246223</c:v>
                </c:pt>
                <c:pt idx="267">
                  <c:v>10.261113139361427</c:v>
                </c:pt>
                <c:pt idx="268">
                  <c:v>9.825815369201278</c:v>
                </c:pt>
                <c:pt idx="269">
                  <c:v>10.903514030440338</c:v>
                </c:pt>
                <c:pt idx="270">
                  <c:v>11.054518936009378</c:v>
                </c:pt>
                <c:pt idx="271">
                  <c:v>9.8995425902434491</c:v>
                </c:pt>
                <c:pt idx="272">
                  <c:v>13.273047295068535</c:v>
                </c:pt>
                <c:pt idx="273">
                  <c:v>11.226435864099216</c:v>
                </c:pt>
                <c:pt idx="274">
                  <c:v>9.0114905164476991</c:v>
                </c:pt>
                <c:pt idx="275">
                  <c:v>11.624363492931641</c:v>
                </c:pt>
                <c:pt idx="276">
                  <c:v>8.363391205455061</c:v>
                </c:pt>
                <c:pt idx="277">
                  <c:v>9.8628926883276957</c:v>
                </c:pt>
                <c:pt idx="278">
                  <c:v>10.047721563404934</c:v>
                </c:pt>
                <c:pt idx="279">
                  <c:v>9.3898379450245475</c:v>
                </c:pt>
                <c:pt idx="280">
                  <c:v>10.512752105227987</c:v>
                </c:pt>
                <c:pt idx="281">
                  <c:v>9.9168029042096375</c:v>
                </c:pt>
                <c:pt idx="282">
                  <c:v>7.4471668897233911</c:v>
                </c:pt>
                <c:pt idx="283">
                  <c:v>9.0707077643191827</c:v>
                </c:pt>
                <c:pt idx="284">
                  <c:v>11.27452571635275</c:v>
                </c:pt>
                <c:pt idx="285">
                  <c:v>13.840412783274992</c:v>
                </c:pt>
                <c:pt idx="286">
                  <c:v>12.49336581255049</c:v>
                </c:pt>
                <c:pt idx="287">
                  <c:v>12.600407245162193</c:v>
                </c:pt>
                <c:pt idx="288">
                  <c:v>17.291902173024816</c:v>
                </c:pt>
                <c:pt idx="289">
                  <c:v>11.121465048438489</c:v>
                </c:pt>
                <c:pt idx="290">
                  <c:v>11.169590765282116</c:v>
                </c:pt>
                <c:pt idx="291">
                  <c:v>9.5860926833402171</c:v>
                </c:pt>
                <c:pt idx="292">
                  <c:v>11.093254435901995</c:v>
                </c:pt>
                <c:pt idx="293">
                  <c:v>10.064836229429671</c:v>
                </c:pt>
                <c:pt idx="294">
                  <c:v>7.8262899356026114</c:v>
                </c:pt>
                <c:pt idx="295">
                  <c:v>6.5693897475595344</c:v>
                </c:pt>
                <c:pt idx="296">
                  <c:v>10.417331346544072</c:v>
                </c:pt>
                <c:pt idx="297">
                  <c:v>9.3962303415128403</c:v>
                </c:pt>
                <c:pt idx="298">
                  <c:v>7.7549079717084402</c:v>
                </c:pt>
                <c:pt idx="299">
                  <c:v>8.9292905209592952</c:v>
                </c:pt>
                <c:pt idx="300">
                  <c:v>5.6809719216738301</c:v>
                </c:pt>
                <c:pt idx="301">
                  <c:v>5.1888648297544133</c:v>
                </c:pt>
                <c:pt idx="302">
                  <c:v>9.5445136500896304</c:v>
                </c:pt>
                <c:pt idx="303">
                  <c:v>6.8483721350876197</c:v>
                </c:pt>
                <c:pt idx="304">
                  <c:v>6.3421521574128485</c:v>
                </c:pt>
                <c:pt idx="305">
                  <c:v>2.2352478573279777</c:v>
                </c:pt>
                <c:pt idx="306">
                  <c:v>9.0063902532389584</c:v>
                </c:pt>
                <c:pt idx="307">
                  <c:v>6.4019877903745002</c:v>
                </c:pt>
                <c:pt idx="308">
                  <c:v>7.279148025781379</c:v>
                </c:pt>
                <c:pt idx="309">
                  <c:v>9.295958455297713</c:v>
                </c:pt>
                <c:pt idx="310">
                  <c:v>7.4210202574893387</c:v>
                </c:pt>
                <c:pt idx="311">
                  <c:v>11.257344446785206</c:v>
                </c:pt>
                <c:pt idx="312">
                  <c:v>8.8049953487268198</c:v>
                </c:pt>
                <c:pt idx="313">
                  <c:v>9.8608572523797893</c:v>
                </c:pt>
                <c:pt idx="314">
                  <c:v>11.894527755983354</c:v>
                </c:pt>
                <c:pt idx="315">
                  <c:v>10.070382208105725</c:v>
                </c:pt>
                <c:pt idx="316">
                  <c:v>10.105730247708008</c:v>
                </c:pt>
                <c:pt idx="317">
                  <c:v>5.4771107654127427</c:v>
                </c:pt>
                <c:pt idx="318">
                  <c:v>8.1734156229314952</c:v>
                </c:pt>
                <c:pt idx="319">
                  <c:v>7.677479513855908</c:v>
                </c:pt>
                <c:pt idx="320">
                  <c:v>12.464168427960338</c:v>
                </c:pt>
                <c:pt idx="321">
                  <c:v>8.2299008585627806</c:v>
                </c:pt>
                <c:pt idx="322">
                  <c:v>8.2510190893869826</c:v>
                </c:pt>
                <c:pt idx="323">
                  <c:v>7.4829117506216498</c:v>
                </c:pt>
                <c:pt idx="324">
                  <c:v>13.391445866360941</c:v>
                </c:pt>
                <c:pt idx="325">
                  <c:v>14.633465195154468</c:v>
                </c:pt>
                <c:pt idx="326">
                  <c:v>9.300833259874981</c:v>
                </c:pt>
                <c:pt idx="327">
                  <c:v>5.3415228102336059</c:v>
                </c:pt>
                <c:pt idx="328">
                  <c:v>6.5649866633010525</c:v>
                </c:pt>
                <c:pt idx="329">
                  <c:v>9.6035600830912795</c:v>
                </c:pt>
                <c:pt idx="330">
                  <c:v>9.3182769198335986</c:v>
                </c:pt>
                <c:pt idx="331">
                  <c:v>2.8569966529417097</c:v>
                </c:pt>
                <c:pt idx="332">
                  <c:v>13.612109332460822</c:v>
                </c:pt>
                <c:pt idx="333">
                  <c:v>14.207860887852839</c:v>
                </c:pt>
                <c:pt idx="334">
                  <c:v>15.097159940209268</c:v>
                </c:pt>
                <c:pt idx="335">
                  <c:v>8.7276150750098491</c:v>
                </c:pt>
                <c:pt idx="336">
                  <c:v>3.8830573439900391</c:v>
                </c:pt>
                <c:pt idx="337">
                  <c:v>4.1567818916144805</c:v>
                </c:pt>
                <c:pt idx="338">
                  <c:v>4.1695914235490719</c:v>
                </c:pt>
                <c:pt idx="339">
                  <c:v>6.0125690076253342</c:v>
                </c:pt>
                <c:pt idx="340">
                  <c:v>5.634663670030438</c:v>
                </c:pt>
                <c:pt idx="341">
                  <c:v>12.879020306959525</c:v>
                </c:pt>
                <c:pt idx="342">
                  <c:v>7.3168516344323136</c:v>
                </c:pt>
                <c:pt idx="343">
                  <c:v>8.1882810470898306</c:v>
                </c:pt>
                <c:pt idx="344">
                  <c:v>8.7813673239649592</c:v>
                </c:pt>
                <c:pt idx="345">
                  <c:v>7.0249961621837693</c:v>
                </c:pt>
                <c:pt idx="346">
                  <c:v>12.658620168957702</c:v>
                </c:pt>
                <c:pt idx="347">
                  <c:v>8.8554822389625318</c:v>
                </c:pt>
                <c:pt idx="348">
                  <c:v>7.097679424871516</c:v>
                </c:pt>
                <c:pt idx="349">
                  <c:v>9.8985788625247508</c:v>
                </c:pt>
                <c:pt idx="350">
                  <c:v>3.5923878757967058</c:v>
                </c:pt>
                <c:pt idx="351">
                  <c:v>13.980830975854065</c:v>
                </c:pt>
                <c:pt idx="352">
                  <c:v>9.4006184347298376</c:v>
                </c:pt>
                <c:pt idx="353">
                  <c:v>16.770165073704465</c:v>
                </c:pt>
              </c:numCache>
            </c:numRef>
          </c:val>
        </c:ser>
        <c:ser>
          <c:idx val="0"/>
          <c:order val="1"/>
          <c:tx>
            <c:v>Fine</c:v>
          </c:tx>
          <c:spPr>
            <a:solidFill>
              <a:srgbClr val="00B050"/>
            </a:solidFill>
            <a:ln>
              <a:solidFill>
                <a:srgbClr val="00B050"/>
              </a:solidFill>
            </a:ln>
          </c:spPr>
          <c:invertIfNegative val="0"/>
          <c:cat>
            <c:numRef>
              <c:f>Resultados!$B$12:$B$365</c:f>
              <c:numCache>
                <c:formatCode>[$-409]d/mmm/yy;@</c:formatCode>
                <c:ptCount val="354"/>
                <c:pt idx="0">
                  <c:v>40081.529166666667</c:v>
                </c:pt>
                <c:pt idx="1">
                  <c:v>40083.490972222222</c:v>
                </c:pt>
                <c:pt idx="2">
                  <c:v>40085.469444444447</c:v>
                </c:pt>
                <c:pt idx="3">
                  <c:v>40087.611111111109</c:v>
                </c:pt>
                <c:pt idx="4">
                  <c:v>40090.81145833333</c:v>
                </c:pt>
                <c:pt idx="5">
                  <c:v>40135.836458333331</c:v>
                </c:pt>
                <c:pt idx="6">
                  <c:v>40137.654513888891</c:v>
                </c:pt>
                <c:pt idx="7">
                  <c:v>40139.640972222223</c:v>
                </c:pt>
                <c:pt idx="8">
                  <c:v>40141.734027777777</c:v>
                </c:pt>
                <c:pt idx="9">
                  <c:v>40143.835763888892</c:v>
                </c:pt>
                <c:pt idx="10">
                  <c:v>40145.637499999997</c:v>
                </c:pt>
                <c:pt idx="11">
                  <c:v>40147.64166666667</c:v>
                </c:pt>
                <c:pt idx="12">
                  <c:v>40149.755902777775</c:v>
                </c:pt>
                <c:pt idx="13">
                  <c:v>40151.23715277778</c:v>
                </c:pt>
                <c:pt idx="14">
                  <c:v>40153.229513888888</c:v>
                </c:pt>
                <c:pt idx="15">
                  <c:v>40155.220486111109</c:v>
                </c:pt>
                <c:pt idx="16">
                  <c:v>40156.750694444447</c:v>
                </c:pt>
                <c:pt idx="17">
                  <c:v>40158.704513888886</c:v>
                </c:pt>
                <c:pt idx="18">
                  <c:v>40161.048611111109</c:v>
                </c:pt>
                <c:pt idx="19">
                  <c:v>40164.023263888892</c:v>
                </c:pt>
                <c:pt idx="20">
                  <c:v>40166.706944444442</c:v>
                </c:pt>
                <c:pt idx="21">
                  <c:v>40168.826388888891</c:v>
                </c:pt>
                <c:pt idx="22">
                  <c:v>40171.118055555555</c:v>
                </c:pt>
                <c:pt idx="23">
                  <c:v>40173.525000000001</c:v>
                </c:pt>
                <c:pt idx="24">
                  <c:v>40176.072222222225</c:v>
                </c:pt>
                <c:pt idx="25">
                  <c:v>40179.030555555553</c:v>
                </c:pt>
                <c:pt idx="26">
                  <c:v>40181.998263888891</c:v>
                </c:pt>
                <c:pt idx="27">
                  <c:v>40185.560416666667</c:v>
                </c:pt>
                <c:pt idx="28">
                  <c:v>40191.222569444442</c:v>
                </c:pt>
                <c:pt idx="29">
                  <c:v>40196.281944444447</c:v>
                </c:pt>
                <c:pt idx="30">
                  <c:v>40200.174305555556</c:v>
                </c:pt>
                <c:pt idx="31">
                  <c:v>40205.544444444444</c:v>
                </c:pt>
                <c:pt idx="32">
                  <c:v>40211.585416666669</c:v>
                </c:pt>
                <c:pt idx="33">
                  <c:v>40215.649305555555</c:v>
                </c:pt>
                <c:pt idx="34">
                  <c:v>40219.598611111112</c:v>
                </c:pt>
                <c:pt idx="35">
                  <c:v>40225.630555555559</c:v>
                </c:pt>
                <c:pt idx="36">
                  <c:v>40230.110763888886</c:v>
                </c:pt>
                <c:pt idx="37">
                  <c:v>40233.17083333333</c:v>
                </c:pt>
                <c:pt idx="38">
                  <c:v>40237.258333333331</c:v>
                </c:pt>
                <c:pt idx="39">
                  <c:v>40241.67465277778</c:v>
                </c:pt>
                <c:pt idx="40">
                  <c:v>40245.646527777775</c:v>
                </c:pt>
                <c:pt idx="41">
                  <c:v>40259.247569444444</c:v>
                </c:pt>
                <c:pt idx="42">
                  <c:v>40264.291319444441</c:v>
                </c:pt>
                <c:pt idx="43">
                  <c:v>40270.259722222225</c:v>
                </c:pt>
                <c:pt idx="44">
                  <c:v>40276.226388888892</c:v>
                </c:pt>
                <c:pt idx="45">
                  <c:v>40279.781597222223</c:v>
                </c:pt>
                <c:pt idx="46">
                  <c:v>40282.143750000003</c:v>
                </c:pt>
                <c:pt idx="47">
                  <c:v>40285.520833333336</c:v>
                </c:pt>
                <c:pt idx="48">
                  <c:v>40345.736458333333</c:v>
                </c:pt>
                <c:pt idx="49">
                  <c:v>40347.714930555558</c:v>
                </c:pt>
                <c:pt idx="50">
                  <c:v>40350.223263888889</c:v>
                </c:pt>
                <c:pt idx="51">
                  <c:v>40352.604513888888</c:v>
                </c:pt>
                <c:pt idx="52">
                  <c:v>40354.538888888892</c:v>
                </c:pt>
                <c:pt idx="53">
                  <c:v>40356.546527777777</c:v>
                </c:pt>
                <c:pt idx="54">
                  <c:v>40358.71770833333</c:v>
                </c:pt>
                <c:pt idx="55">
                  <c:v>40361.217361111114</c:v>
                </c:pt>
                <c:pt idx="56">
                  <c:v>40363.594444444447</c:v>
                </c:pt>
                <c:pt idx="57">
                  <c:v>40365.535763888889</c:v>
                </c:pt>
                <c:pt idx="58">
                  <c:v>40366.978819444441</c:v>
                </c:pt>
                <c:pt idx="59">
                  <c:v>40368.020833333336</c:v>
                </c:pt>
                <c:pt idx="60">
                  <c:v>40369.094097222223</c:v>
                </c:pt>
                <c:pt idx="61">
                  <c:v>40370.12604166667</c:v>
                </c:pt>
                <c:pt idx="62">
                  <c:v>40371.137152777781</c:v>
                </c:pt>
                <c:pt idx="63">
                  <c:v>40372.102430555555</c:v>
                </c:pt>
                <c:pt idx="64">
                  <c:v>40373.224652777775</c:v>
                </c:pt>
                <c:pt idx="65">
                  <c:v>40374.894791666666</c:v>
                </c:pt>
                <c:pt idx="66">
                  <c:v>40377.25104166667</c:v>
                </c:pt>
                <c:pt idx="67">
                  <c:v>40379.232291666667</c:v>
                </c:pt>
                <c:pt idx="68">
                  <c:v>40380.380208333336</c:v>
                </c:pt>
                <c:pt idx="69">
                  <c:v>40381.300694444442</c:v>
                </c:pt>
                <c:pt idx="70">
                  <c:v>40382.125694444447</c:v>
                </c:pt>
                <c:pt idx="71">
                  <c:v>40383.04791666667</c:v>
                </c:pt>
                <c:pt idx="72">
                  <c:v>40384.085069444445</c:v>
                </c:pt>
                <c:pt idx="73">
                  <c:v>40385.088888888888</c:v>
                </c:pt>
                <c:pt idx="74">
                  <c:v>40386.030555555553</c:v>
                </c:pt>
                <c:pt idx="75">
                  <c:v>40386.994097222225</c:v>
                </c:pt>
                <c:pt idx="76">
                  <c:v>40387.969444444447</c:v>
                </c:pt>
                <c:pt idx="77">
                  <c:v>40388.693402777775</c:v>
                </c:pt>
                <c:pt idx="78">
                  <c:v>40389.206597222219</c:v>
                </c:pt>
                <c:pt idx="79">
                  <c:v>40389.70034722222</c:v>
                </c:pt>
                <c:pt idx="80">
                  <c:v>40390.203125</c:v>
                </c:pt>
                <c:pt idx="81">
                  <c:v>40390.577777777777</c:v>
                </c:pt>
                <c:pt idx="82">
                  <c:v>40391.061805555553</c:v>
                </c:pt>
                <c:pt idx="83">
                  <c:v>40391.594097222223</c:v>
                </c:pt>
                <c:pt idx="84">
                  <c:v>40392.101041666669</c:v>
                </c:pt>
                <c:pt idx="85">
                  <c:v>40392.958680555559</c:v>
                </c:pt>
                <c:pt idx="86">
                  <c:v>40393.99722222222</c:v>
                </c:pt>
                <c:pt idx="87">
                  <c:v>40395.029166666667</c:v>
                </c:pt>
                <c:pt idx="88">
                  <c:v>40396.019444444442</c:v>
                </c:pt>
                <c:pt idx="89">
                  <c:v>40397.063888888886</c:v>
                </c:pt>
                <c:pt idx="90">
                  <c:v>40398.03402777778</c:v>
                </c:pt>
                <c:pt idx="91">
                  <c:v>40398.992013888892</c:v>
                </c:pt>
                <c:pt idx="92">
                  <c:v>40399.991666666669</c:v>
                </c:pt>
                <c:pt idx="93">
                  <c:v>40400.962152777778</c:v>
                </c:pt>
                <c:pt idx="94">
                  <c:v>40401.673263888886</c:v>
                </c:pt>
                <c:pt idx="95">
                  <c:v>40402.176388888889</c:v>
                </c:pt>
                <c:pt idx="96">
                  <c:v>40402.661111111112</c:v>
                </c:pt>
                <c:pt idx="97">
                  <c:v>40403.551736111112</c:v>
                </c:pt>
                <c:pt idx="98">
                  <c:v>40404.127083333333</c:v>
                </c:pt>
                <c:pt idx="99">
                  <c:v>40404.962847222225</c:v>
                </c:pt>
                <c:pt idx="100">
                  <c:v>40405.976736111108</c:v>
                </c:pt>
                <c:pt idx="101">
                  <c:v>40406.995138888888</c:v>
                </c:pt>
                <c:pt idx="102">
                  <c:v>40407.717013888891</c:v>
                </c:pt>
                <c:pt idx="103">
                  <c:v>40408.232986111114</c:v>
                </c:pt>
                <c:pt idx="104">
                  <c:v>40408.699652777781</c:v>
                </c:pt>
                <c:pt idx="105">
                  <c:v>40409.195138888892</c:v>
                </c:pt>
                <c:pt idx="106">
                  <c:v>40409.715624999997</c:v>
                </c:pt>
                <c:pt idx="107">
                  <c:v>40410.189930555556</c:v>
                </c:pt>
                <c:pt idx="108">
                  <c:v>40410.657986111109</c:v>
                </c:pt>
                <c:pt idx="109">
                  <c:v>40411.170138888891</c:v>
                </c:pt>
                <c:pt idx="110">
                  <c:v>40411.675000000003</c:v>
                </c:pt>
                <c:pt idx="111">
                  <c:v>40412.187847222223</c:v>
                </c:pt>
                <c:pt idx="112">
                  <c:v>40412.993402777778</c:v>
                </c:pt>
                <c:pt idx="113">
                  <c:v>40413.699652777781</c:v>
                </c:pt>
                <c:pt idx="114">
                  <c:v>40414.243055555555</c:v>
                </c:pt>
                <c:pt idx="115">
                  <c:v>40415.028819444444</c:v>
                </c:pt>
                <c:pt idx="116">
                  <c:v>40415.721875000003</c:v>
                </c:pt>
                <c:pt idx="117">
                  <c:v>40416.246180555558</c:v>
                </c:pt>
                <c:pt idx="118">
                  <c:v>40417.017708333333</c:v>
                </c:pt>
                <c:pt idx="119">
                  <c:v>40417.724652777775</c:v>
                </c:pt>
                <c:pt idx="120">
                  <c:v>40418.360069444447</c:v>
                </c:pt>
                <c:pt idx="121">
                  <c:v>40419.163194444445</c:v>
                </c:pt>
                <c:pt idx="122">
                  <c:v>40420.041319444441</c:v>
                </c:pt>
                <c:pt idx="123">
                  <c:v>40420.726041666669</c:v>
                </c:pt>
                <c:pt idx="124">
                  <c:v>40421.396874999999</c:v>
                </c:pt>
                <c:pt idx="125">
                  <c:v>40422.356249999997</c:v>
                </c:pt>
                <c:pt idx="126">
                  <c:v>40423.395486111112</c:v>
                </c:pt>
                <c:pt idx="127">
                  <c:v>40424.408333333333</c:v>
                </c:pt>
                <c:pt idx="128">
                  <c:v>40425.374305555553</c:v>
                </c:pt>
                <c:pt idx="129">
                  <c:v>40426.377430555556</c:v>
                </c:pt>
                <c:pt idx="130">
                  <c:v>40427.246874999997</c:v>
                </c:pt>
                <c:pt idx="131">
                  <c:v>40428.120138888888</c:v>
                </c:pt>
                <c:pt idx="132">
                  <c:v>40429.124305555553</c:v>
                </c:pt>
                <c:pt idx="133">
                  <c:v>40430.112847222219</c:v>
                </c:pt>
                <c:pt idx="134">
                  <c:v>40431.076388888891</c:v>
                </c:pt>
                <c:pt idx="135">
                  <c:v>40432.071180555555</c:v>
                </c:pt>
                <c:pt idx="136">
                  <c:v>40437.074999999997</c:v>
                </c:pt>
                <c:pt idx="137">
                  <c:v>40438.03125</c:v>
                </c:pt>
                <c:pt idx="138">
                  <c:v>40439.009722222225</c:v>
                </c:pt>
                <c:pt idx="139">
                  <c:v>40439.981944444444</c:v>
                </c:pt>
                <c:pt idx="140">
                  <c:v>40440.988888888889</c:v>
                </c:pt>
                <c:pt idx="141">
                  <c:v>40442.043749999997</c:v>
                </c:pt>
                <c:pt idx="142">
                  <c:v>40443.240624999999</c:v>
                </c:pt>
                <c:pt idx="143">
                  <c:v>40444.756597222222</c:v>
                </c:pt>
                <c:pt idx="144">
                  <c:v>40446.083680555559</c:v>
                </c:pt>
                <c:pt idx="145">
                  <c:v>40447.088541666664</c:v>
                </c:pt>
                <c:pt idx="146">
                  <c:v>40448.1</c:v>
                </c:pt>
                <c:pt idx="147">
                  <c:v>40449.078472222223</c:v>
                </c:pt>
                <c:pt idx="148">
                  <c:v>40450.036458333336</c:v>
                </c:pt>
                <c:pt idx="149">
                  <c:v>40451.038888888892</c:v>
                </c:pt>
                <c:pt idx="150">
                  <c:v>40452.061805555553</c:v>
                </c:pt>
                <c:pt idx="151">
                  <c:v>40452.742013888892</c:v>
                </c:pt>
                <c:pt idx="152">
                  <c:v>40453.238194444442</c:v>
                </c:pt>
                <c:pt idx="153">
                  <c:v>40454.10659722222</c:v>
                </c:pt>
                <c:pt idx="154">
                  <c:v>40455.606249999997</c:v>
                </c:pt>
                <c:pt idx="155">
                  <c:v>40457.571875000001</c:v>
                </c:pt>
                <c:pt idx="156">
                  <c:v>40459.588194444441</c:v>
                </c:pt>
                <c:pt idx="157">
                  <c:v>40461.091666666667</c:v>
                </c:pt>
                <c:pt idx="158">
                  <c:v>40462.138194444444</c:v>
                </c:pt>
                <c:pt idx="159">
                  <c:v>40464.073611111111</c:v>
                </c:pt>
                <c:pt idx="160">
                  <c:v>40466.151041666664</c:v>
                </c:pt>
                <c:pt idx="161">
                  <c:v>40467.821875000001</c:v>
                </c:pt>
                <c:pt idx="162">
                  <c:v>40470.21770833333</c:v>
                </c:pt>
                <c:pt idx="163">
                  <c:v>40474.043402777781</c:v>
                </c:pt>
                <c:pt idx="164">
                  <c:v>40487.750694444447</c:v>
                </c:pt>
                <c:pt idx="165">
                  <c:v>40493.513888888891</c:v>
                </c:pt>
                <c:pt idx="166">
                  <c:v>40497.698611111111</c:v>
                </c:pt>
                <c:pt idx="167">
                  <c:v>40503.347916666666</c:v>
                </c:pt>
                <c:pt idx="168">
                  <c:v>40508.761805555558</c:v>
                </c:pt>
                <c:pt idx="169">
                  <c:v>40512.226388888892</c:v>
                </c:pt>
                <c:pt idx="170">
                  <c:v>40515.340624999997</c:v>
                </c:pt>
                <c:pt idx="171">
                  <c:v>40518.305555555555</c:v>
                </c:pt>
                <c:pt idx="172">
                  <c:v>40521.713888888888</c:v>
                </c:pt>
                <c:pt idx="173">
                  <c:v>40525.146527777775</c:v>
                </c:pt>
                <c:pt idx="174">
                  <c:v>40528.04583333333</c:v>
                </c:pt>
                <c:pt idx="175">
                  <c:v>40531.555902777778</c:v>
                </c:pt>
                <c:pt idx="176">
                  <c:v>40535.087500000001</c:v>
                </c:pt>
                <c:pt idx="177">
                  <c:v>40538.105902777781</c:v>
                </c:pt>
                <c:pt idx="178">
                  <c:v>40541.29791666667</c:v>
                </c:pt>
                <c:pt idx="179">
                  <c:v>40544.301736111112</c:v>
                </c:pt>
                <c:pt idx="180">
                  <c:v>40548.148263888892</c:v>
                </c:pt>
                <c:pt idx="181">
                  <c:v>40552.631597222222</c:v>
                </c:pt>
                <c:pt idx="182">
                  <c:v>40556.713888888888</c:v>
                </c:pt>
                <c:pt idx="183">
                  <c:v>40560.710069444445</c:v>
                </c:pt>
                <c:pt idx="184">
                  <c:v>40564.126388888886</c:v>
                </c:pt>
                <c:pt idx="185">
                  <c:v>40567.285763888889</c:v>
                </c:pt>
                <c:pt idx="186">
                  <c:v>40570.797569444447</c:v>
                </c:pt>
                <c:pt idx="187">
                  <c:v>40574.050694444442</c:v>
                </c:pt>
                <c:pt idx="188">
                  <c:v>40576.696180555555</c:v>
                </c:pt>
                <c:pt idx="189">
                  <c:v>40579.386805555558</c:v>
                </c:pt>
                <c:pt idx="190">
                  <c:v>40582.877083333333</c:v>
                </c:pt>
                <c:pt idx="191">
                  <c:v>40587.431597222225</c:v>
                </c:pt>
                <c:pt idx="192">
                  <c:v>40591.890277777777</c:v>
                </c:pt>
                <c:pt idx="193">
                  <c:v>40595.708680555559</c:v>
                </c:pt>
                <c:pt idx="194">
                  <c:v>40599.623263888891</c:v>
                </c:pt>
                <c:pt idx="195">
                  <c:v>40603.564930555556</c:v>
                </c:pt>
                <c:pt idx="196">
                  <c:v>40608.146874999999</c:v>
                </c:pt>
                <c:pt idx="197">
                  <c:v>40612.854513888888</c:v>
                </c:pt>
                <c:pt idx="198">
                  <c:v>40615.819791666669</c:v>
                </c:pt>
                <c:pt idx="199">
                  <c:v>40620.36041666667</c:v>
                </c:pt>
                <c:pt idx="200">
                  <c:v>40623.402430555558</c:v>
                </c:pt>
                <c:pt idx="201">
                  <c:v>40626.369444444441</c:v>
                </c:pt>
                <c:pt idx="202">
                  <c:v>40629.402083333334</c:v>
                </c:pt>
                <c:pt idx="203">
                  <c:v>40632.427083333336</c:v>
                </c:pt>
                <c:pt idx="204">
                  <c:v>40635.314236111109</c:v>
                </c:pt>
                <c:pt idx="205">
                  <c:v>40639.82534722222</c:v>
                </c:pt>
                <c:pt idx="206">
                  <c:v>40644.238194444442</c:v>
                </c:pt>
                <c:pt idx="207">
                  <c:v>40647.594444444447</c:v>
                </c:pt>
                <c:pt idx="208">
                  <c:v>40652.088888888888</c:v>
                </c:pt>
                <c:pt idx="209">
                  <c:v>40657.124652777777</c:v>
                </c:pt>
                <c:pt idx="210">
                  <c:v>40662.131597222222</c:v>
                </c:pt>
                <c:pt idx="211">
                  <c:v>40666.263194444444</c:v>
                </c:pt>
                <c:pt idx="212">
                  <c:v>40671.281597222223</c:v>
                </c:pt>
                <c:pt idx="213">
                  <c:v>40676.238541666666</c:v>
                </c:pt>
                <c:pt idx="214">
                  <c:v>40766.682638888888</c:v>
                </c:pt>
                <c:pt idx="215">
                  <c:v>40768.161111111112</c:v>
                </c:pt>
                <c:pt idx="216">
                  <c:v>40769.069444444445</c:v>
                </c:pt>
                <c:pt idx="217">
                  <c:v>40770.177430555559</c:v>
                </c:pt>
                <c:pt idx="218">
                  <c:v>40771.304513888892</c:v>
                </c:pt>
                <c:pt idx="219">
                  <c:v>40776.386111111111</c:v>
                </c:pt>
                <c:pt idx="220">
                  <c:v>40781.301736111112</c:v>
                </c:pt>
                <c:pt idx="221">
                  <c:v>40782.088541666664</c:v>
                </c:pt>
                <c:pt idx="222">
                  <c:v>40783.113541666666</c:v>
                </c:pt>
                <c:pt idx="223">
                  <c:v>40784.796527777777</c:v>
                </c:pt>
                <c:pt idx="224">
                  <c:v>40787.432638888888</c:v>
                </c:pt>
                <c:pt idx="225">
                  <c:v>40790.432291666664</c:v>
                </c:pt>
                <c:pt idx="226">
                  <c:v>40792.808680555558</c:v>
                </c:pt>
                <c:pt idx="227">
                  <c:v>40794.236111111109</c:v>
                </c:pt>
                <c:pt idx="228">
                  <c:v>40795.703819444447</c:v>
                </c:pt>
                <c:pt idx="229">
                  <c:v>40797.191666666666</c:v>
                </c:pt>
                <c:pt idx="230">
                  <c:v>40798.346875000003</c:v>
                </c:pt>
                <c:pt idx="231">
                  <c:v>40799.769097222219</c:v>
                </c:pt>
                <c:pt idx="232">
                  <c:v>40802.243055555555</c:v>
                </c:pt>
                <c:pt idx="233">
                  <c:v>40805.859722222223</c:v>
                </c:pt>
                <c:pt idx="234">
                  <c:v>40808.357638888891</c:v>
                </c:pt>
                <c:pt idx="235">
                  <c:v>40810.257986111108</c:v>
                </c:pt>
                <c:pt idx="236">
                  <c:v>40812.261805555558</c:v>
                </c:pt>
                <c:pt idx="237">
                  <c:v>40813.802777777775</c:v>
                </c:pt>
                <c:pt idx="238">
                  <c:v>40816.298611111109</c:v>
                </c:pt>
                <c:pt idx="239">
                  <c:v>40818.825694444444</c:v>
                </c:pt>
                <c:pt idx="240">
                  <c:v>40820.695833333331</c:v>
                </c:pt>
                <c:pt idx="241">
                  <c:v>40822.756944444445</c:v>
                </c:pt>
                <c:pt idx="242">
                  <c:v>40824.772569444445</c:v>
                </c:pt>
                <c:pt idx="243">
                  <c:v>40826.714236111111</c:v>
                </c:pt>
                <c:pt idx="244">
                  <c:v>40829.115624999999</c:v>
                </c:pt>
                <c:pt idx="245">
                  <c:v>40833.182986111111</c:v>
                </c:pt>
                <c:pt idx="246">
                  <c:v>40837.707638888889</c:v>
                </c:pt>
                <c:pt idx="247">
                  <c:v>40842.237847222219</c:v>
                </c:pt>
                <c:pt idx="248">
                  <c:v>40846.777777777781</c:v>
                </c:pt>
                <c:pt idx="249">
                  <c:v>40849.282638888886</c:v>
                </c:pt>
                <c:pt idx="250">
                  <c:v>40851.706944444442</c:v>
                </c:pt>
                <c:pt idx="251">
                  <c:v>40855.190972222219</c:v>
                </c:pt>
                <c:pt idx="252">
                  <c:v>40871.246527777781</c:v>
                </c:pt>
                <c:pt idx="253">
                  <c:v>40874.875347222223</c:v>
                </c:pt>
                <c:pt idx="254">
                  <c:v>40878.744444444441</c:v>
                </c:pt>
                <c:pt idx="255">
                  <c:v>40882.566666666666</c:v>
                </c:pt>
                <c:pt idx="256">
                  <c:v>40886.721875000003</c:v>
                </c:pt>
                <c:pt idx="257">
                  <c:v>40890.69027777778</c:v>
                </c:pt>
                <c:pt idx="258">
                  <c:v>40895.197222222225</c:v>
                </c:pt>
                <c:pt idx="259">
                  <c:v>40899.397916666669</c:v>
                </c:pt>
                <c:pt idx="260">
                  <c:v>40902.9375</c:v>
                </c:pt>
                <c:pt idx="261">
                  <c:v>40908.324999999997</c:v>
                </c:pt>
                <c:pt idx="262">
                  <c:v>40913.69027777778</c:v>
                </c:pt>
                <c:pt idx="263">
                  <c:v>40917.632638888892</c:v>
                </c:pt>
                <c:pt idx="264">
                  <c:v>40921.053819444445</c:v>
                </c:pt>
                <c:pt idx="265">
                  <c:v>40925.086111111115</c:v>
                </c:pt>
                <c:pt idx="266">
                  <c:v>40929.647569444438</c:v>
                </c:pt>
                <c:pt idx="267">
                  <c:v>40933.757986111115</c:v>
                </c:pt>
                <c:pt idx="268">
                  <c:v>40938.748263888891</c:v>
                </c:pt>
                <c:pt idx="269">
                  <c:v>40943.767708333333</c:v>
                </c:pt>
                <c:pt idx="270">
                  <c:v>40948.200694444444</c:v>
                </c:pt>
                <c:pt idx="271">
                  <c:v>40953.144097222219</c:v>
                </c:pt>
                <c:pt idx="272">
                  <c:v>40957.86319444445</c:v>
                </c:pt>
                <c:pt idx="273">
                  <c:v>40962.191666666666</c:v>
                </c:pt>
                <c:pt idx="274">
                  <c:v>40966.216319444444</c:v>
                </c:pt>
                <c:pt idx="275">
                  <c:v>40970.27847222222</c:v>
                </c:pt>
                <c:pt idx="276">
                  <c:v>40975.754513888889</c:v>
                </c:pt>
                <c:pt idx="277">
                  <c:v>40979.891319444447</c:v>
                </c:pt>
                <c:pt idx="278">
                  <c:v>40982.882291666669</c:v>
                </c:pt>
                <c:pt idx="279">
                  <c:v>40987.255902777775</c:v>
                </c:pt>
                <c:pt idx="280">
                  <c:v>40991.604513888888</c:v>
                </c:pt>
                <c:pt idx="281">
                  <c:v>41002.008333333331</c:v>
                </c:pt>
                <c:pt idx="282">
                  <c:v>41006.887847222228</c:v>
                </c:pt>
                <c:pt idx="283">
                  <c:v>41010.777083333334</c:v>
                </c:pt>
                <c:pt idx="284">
                  <c:v>41015.286458333336</c:v>
                </c:pt>
                <c:pt idx="285">
                  <c:v>41020.831597222219</c:v>
                </c:pt>
                <c:pt idx="286">
                  <c:v>41027.218402777784</c:v>
                </c:pt>
                <c:pt idx="287">
                  <c:v>41030.654513888891</c:v>
                </c:pt>
                <c:pt idx="288">
                  <c:v>41035.184722222228</c:v>
                </c:pt>
                <c:pt idx="289">
                  <c:v>41039.707986111112</c:v>
                </c:pt>
                <c:pt idx="290">
                  <c:v>41045.25</c:v>
                </c:pt>
                <c:pt idx="291">
                  <c:v>41051.293055555558</c:v>
                </c:pt>
                <c:pt idx="292">
                  <c:v>41055.90243055555</c:v>
                </c:pt>
                <c:pt idx="293">
                  <c:v>41060.848611111112</c:v>
                </c:pt>
                <c:pt idx="294">
                  <c:v>41065.822916666672</c:v>
                </c:pt>
                <c:pt idx="295">
                  <c:v>41070.368055555555</c:v>
                </c:pt>
                <c:pt idx="296">
                  <c:v>41075.882291666669</c:v>
                </c:pt>
                <c:pt idx="297">
                  <c:v>41081.260069444441</c:v>
                </c:pt>
                <c:pt idx="298">
                  <c:v>41085.770833333328</c:v>
                </c:pt>
                <c:pt idx="299">
                  <c:v>41091.395833333336</c:v>
                </c:pt>
                <c:pt idx="300">
                  <c:v>41096.390625</c:v>
                </c:pt>
                <c:pt idx="301">
                  <c:v>41100.224305555559</c:v>
                </c:pt>
                <c:pt idx="302">
                  <c:v>41104.177083333328</c:v>
                </c:pt>
                <c:pt idx="303">
                  <c:v>41107.748958333337</c:v>
                </c:pt>
                <c:pt idx="304">
                  <c:v>41111.822222222225</c:v>
                </c:pt>
                <c:pt idx="305">
                  <c:v>41115.393750000003</c:v>
                </c:pt>
                <c:pt idx="306">
                  <c:v>41117.748611111107</c:v>
                </c:pt>
                <c:pt idx="307">
                  <c:v>41119.228819444441</c:v>
                </c:pt>
                <c:pt idx="308">
                  <c:v>41120.713541666672</c:v>
                </c:pt>
                <c:pt idx="309">
                  <c:v>41122.59097222222</c:v>
                </c:pt>
                <c:pt idx="310">
                  <c:v>41124.247569444444</c:v>
                </c:pt>
                <c:pt idx="311">
                  <c:v>41125.776736111111</c:v>
                </c:pt>
                <c:pt idx="312">
                  <c:v>41127.022222222222</c:v>
                </c:pt>
                <c:pt idx="313">
                  <c:v>41127.956250000003</c:v>
                </c:pt>
                <c:pt idx="314">
                  <c:v>41130.192013888889</c:v>
                </c:pt>
                <c:pt idx="315">
                  <c:v>41131.167361111111</c:v>
                </c:pt>
                <c:pt idx="316">
                  <c:v>41132.746874999997</c:v>
                </c:pt>
                <c:pt idx="317">
                  <c:v>41134.271527777775</c:v>
                </c:pt>
                <c:pt idx="318">
                  <c:v>41135.386458333334</c:v>
                </c:pt>
                <c:pt idx="319">
                  <c:v>41136.373263888891</c:v>
                </c:pt>
                <c:pt idx="320">
                  <c:v>41137.355902777781</c:v>
                </c:pt>
                <c:pt idx="321">
                  <c:v>41138.418749999997</c:v>
                </c:pt>
                <c:pt idx="322">
                  <c:v>41139.756944444445</c:v>
                </c:pt>
                <c:pt idx="323">
                  <c:v>41141.240277777775</c:v>
                </c:pt>
                <c:pt idx="324">
                  <c:v>41142.198958333334</c:v>
                </c:pt>
                <c:pt idx="325">
                  <c:v>41142.989236111112</c:v>
                </c:pt>
                <c:pt idx="326">
                  <c:v>41143.993749999994</c:v>
                </c:pt>
                <c:pt idx="327">
                  <c:v>41144.717708333337</c:v>
                </c:pt>
                <c:pt idx="328">
                  <c:v>41145.268055555556</c:v>
                </c:pt>
                <c:pt idx="329">
                  <c:v>41146.077777777784</c:v>
                </c:pt>
                <c:pt idx="330">
                  <c:v>41147.029861111114</c:v>
                </c:pt>
                <c:pt idx="331">
                  <c:v>41149.032638888893</c:v>
                </c:pt>
                <c:pt idx="332">
                  <c:v>41151.077777777777</c:v>
                </c:pt>
                <c:pt idx="333">
                  <c:v>41152.002430555556</c:v>
                </c:pt>
                <c:pt idx="334">
                  <c:v>41152.976388888885</c:v>
                </c:pt>
                <c:pt idx="335">
                  <c:v>41153.661111111112</c:v>
                </c:pt>
                <c:pt idx="336">
                  <c:v>41154.179166666669</c:v>
                </c:pt>
                <c:pt idx="337">
                  <c:v>41155.039236111115</c:v>
                </c:pt>
                <c:pt idx="338">
                  <c:v>41156.535763888889</c:v>
                </c:pt>
                <c:pt idx="339">
                  <c:v>41157.964583333334</c:v>
                </c:pt>
                <c:pt idx="340">
                  <c:v>41159.02916666666</c:v>
                </c:pt>
                <c:pt idx="341">
                  <c:v>41161.629861111112</c:v>
                </c:pt>
                <c:pt idx="342">
                  <c:v>41167.616319444445</c:v>
                </c:pt>
                <c:pt idx="343">
                  <c:v>41168.652083333334</c:v>
                </c:pt>
                <c:pt idx="344">
                  <c:v>41170.298611111109</c:v>
                </c:pt>
                <c:pt idx="345">
                  <c:v>41171.469791666663</c:v>
                </c:pt>
                <c:pt idx="346">
                  <c:v>41172.468402777784</c:v>
                </c:pt>
                <c:pt idx="347">
                  <c:v>41173.443402777775</c:v>
                </c:pt>
                <c:pt idx="348">
                  <c:v>41174.784722222219</c:v>
                </c:pt>
                <c:pt idx="349">
                  <c:v>41176.075694444444</c:v>
                </c:pt>
                <c:pt idx="350">
                  <c:v>41177.594097222216</c:v>
                </c:pt>
                <c:pt idx="351">
                  <c:v>41180.15902777778</c:v>
                </c:pt>
                <c:pt idx="352">
                  <c:v>41183.135416666664</c:v>
                </c:pt>
                <c:pt idx="353">
                  <c:v>41185.784722222219</c:v>
                </c:pt>
              </c:numCache>
            </c:numRef>
          </c:cat>
          <c:val>
            <c:numRef>
              <c:f>Resultados!$C$12:$C$365</c:f>
              <c:numCache>
                <c:formatCode>0.00</c:formatCode>
                <c:ptCount val="354"/>
                <c:pt idx="0">
                  <c:v>13.938841113218933</c:v>
                </c:pt>
                <c:pt idx="1">
                  <c:v>20.54039861369381</c:v>
                </c:pt>
                <c:pt idx="2">
                  <c:v>13.850030723371988</c:v>
                </c:pt>
                <c:pt idx="3">
                  <c:v>18.748612183735005</c:v>
                </c:pt>
                <c:pt idx="4">
                  <c:v>15.301347506246994</c:v>
                </c:pt>
                <c:pt idx="5">
                  <c:v>6.3357901854067427</c:v>
                </c:pt>
                <c:pt idx="6">
                  <c:v>11.832809075171054</c:v>
                </c:pt>
                <c:pt idx="7">
                  <c:v>16.03697721046052</c:v>
                </c:pt>
                <c:pt idx="8">
                  <c:v>16.958403248796373</c:v>
                </c:pt>
                <c:pt idx="9">
                  <c:v>13.838926394980231</c:v>
                </c:pt>
                <c:pt idx="10">
                  <c:v>21.767891536977739</c:v>
                </c:pt>
                <c:pt idx="11">
                  <c:v>26.624886490357245</c:v>
                </c:pt>
                <c:pt idx="12">
                  <c:v>19.043243214847013</c:v>
                </c:pt>
                <c:pt idx="13">
                  <c:v>12.352770637457089</c:v>
                </c:pt>
                <c:pt idx="14">
                  <c:v>17.225650384200218</c:v>
                </c:pt>
                <c:pt idx="15">
                  <c:v>8.3025653036357951</c:v>
                </c:pt>
                <c:pt idx="16">
                  <c:v>3.7695460884544492</c:v>
                </c:pt>
                <c:pt idx="17">
                  <c:v>1.9299637243470864</c:v>
                </c:pt>
                <c:pt idx="18">
                  <c:v>2.7209254004707448</c:v>
                </c:pt>
                <c:pt idx="19">
                  <c:v>1.2590775481419936</c:v>
                </c:pt>
                <c:pt idx="20">
                  <c:v>3.267336181842607</c:v>
                </c:pt>
                <c:pt idx="21">
                  <c:v>2.694456729315867</c:v>
                </c:pt>
                <c:pt idx="22">
                  <c:v>4.3223779785370526</c:v>
                </c:pt>
                <c:pt idx="23">
                  <c:v>5.8352050912580236</c:v>
                </c:pt>
                <c:pt idx="24">
                  <c:v>2.4733028873883893</c:v>
                </c:pt>
                <c:pt idx="25">
                  <c:v>3.6689174675113292</c:v>
                </c:pt>
                <c:pt idx="26">
                  <c:v>3.8930885171440877</c:v>
                </c:pt>
                <c:pt idx="27">
                  <c:v>1.865600234969425</c:v>
                </c:pt>
                <c:pt idx="28">
                  <c:v>0.8274875291338516</c:v>
                </c:pt>
                <c:pt idx="29">
                  <c:v>1.5848385722003153</c:v>
                </c:pt>
                <c:pt idx="30">
                  <c:v>2.8099989666840339</c:v>
                </c:pt>
                <c:pt idx="31">
                  <c:v>1.6808225573314217</c:v>
                </c:pt>
                <c:pt idx="32">
                  <c:v>3.0235293388926379</c:v>
                </c:pt>
                <c:pt idx="33">
                  <c:v>5.2809411028634639</c:v>
                </c:pt>
                <c:pt idx="34">
                  <c:v>2.8483270109802574</c:v>
                </c:pt>
                <c:pt idx="35">
                  <c:v>1.7178279015122198</c:v>
                </c:pt>
                <c:pt idx="36">
                  <c:v>2.586638221996076</c:v>
                </c:pt>
                <c:pt idx="37">
                  <c:v>3.7757766443127103</c:v>
                </c:pt>
                <c:pt idx="38">
                  <c:v>2.3682082770184638</c:v>
                </c:pt>
                <c:pt idx="39">
                  <c:v>1.866722810174942</c:v>
                </c:pt>
                <c:pt idx="40">
                  <c:v>1.7060919405607393</c:v>
                </c:pt>
                <c:pt idx="41">
                  <c:v>2.0083791380673834</c:v>
                </c:pt>
                <c:pt idx="42">
                  <c:v>2.175757081815584</c:v>
                </c:pt>
                <c:pt idx="43">
                  <c:v>1.8360698346360824</c:v>
                </c:pt>
                <c:pt idx="44">
                  <c:v>3.5939820395424666</c:v>
                </c:pt>
                <c:pt idx="45">
                  <c:v>12.377203225057265</c:v>
                </c:pt>
                <c:pt idx="46">
                  <c:v>5.052488261828791</c:v>
                </c:pt>
                <c:pt idx="47">
                  <c:v>2.5965586846064506</c:v>
                </c:pt>
                <c:pt idx="48">
                  <c:v>19.586025003301067</c:v>
                </c:pt>
                <c:pt idx="49">
                  <c:v>8.3735668784659296</c:v>
                </c:pt>
                <c:pt idx="50">
                  <c:v>5.7964215598286195</c:v>
                </c:pt>
                <c:pt idx="51">
                  <c:v>8.21301269731768</c:v>
                </c:pt>
                <c:pt idx="52">
                  <c:v>7.6328283785198918</c:v>
                </c:pt>
                <c:pt idx="53">
                  <c:v>13.0135382737411</c:v>
                </c:pt>
                <c:pt idx="54">
                  <c:v>6.8683609305140685</c:v>
                </c:pt>
                <c:pt idx="55">
                  <c:v>5.7009688389329707</c:v>
                </c:pt>
                <c:pt idx="56">
                  <c:v>9.055081817966709</c:v>
                </c:pt>
                <c:pt idx="57">
                  <c:v>9.1355500216561385</c:v>
                </c:pt>
                <c:pt idx="58">
                  <c:v>11.515148782164285</c:v>
                </c:pt>
                <c:pt idx="59">
                  <c:v>11.275505557296547</c:v>
                </c:pt>
                <c:pt idx="60">
                  <c:v>11.718367723979688</c:v>
                </c:pt>
                <c:pt idx="61">
                  <c:v>18.322620410005317</c:v>
                </c:pt>
                <c:pt idx="62">
                  <c:v>14.157542659074318</c:v>
                </c:pt>
                <c:pt idx="63">
                  <c:v>12.530891780962998</c:v>
                </c:pt>
                <c:pt idx="64">
                  <c:v>10.880984792735465</c:v>
                </c:pt>
                <c:pt idx="65">
                  <c:v>8.4107781874046328</c:v>
                </c:pt>
                <c:pt idx="66">
                  <c:v>8.9470674118965068</c:v>
                </c:pt>
                <c:pt idx="67">
                  <c:v>11.678891221639267</c:v>
                </c:pt>
                <c:pt idx="68">
                  <c:v>11.680144537798563</c:v>
                </c:pt>
                <c:pt idx="69">
                  <c:v>34.776625971750178</c:v>
                </c:pt>
                <c:pt idx="70">
                  <c:v>17.96235091248727</c:v>
                </c:pt>
                <c:pt idx="71">
                  <c:v>13.753722008587594</c:v>
                </c:pt>
                <c:pt idx="72">
                  <c:v>15.910969220115728</c:v>
                </c:pt>
                <c:pt idx="73">
                  <c:v>99.734184398380094</c:v>
                </c:pt>
                <c:pt idx="74">
                  <c:v>12.477250126648732</c:v>
                </c:pt>
                <c:pt idx="75">
                  <c:v>29.076644952493179</c:v>
                </c:pt>
                <c:pt idx="76">
                  <c:v>29.489955647839409</c:v>
                </c:pt>
                <c:pt idx="77">
                  <c:v>30.649170132301521</c:v>
                </c:pt>
                <c:pt idx="78">
                  <c:v>38.063855413488774</c:v>
                </c:pt>
                <c:pt idx="79">
                  <c:v>126.5731231014001</c:v>
                </c:pt>
                <c:pt idx="80">
                  <c:v>18.348052092886881</c:v>
                </c:pt>
                <c:pt idx="81">
                  <c:v>106.89642271122138</c:v>
                </c:pt>
                <c:pt idx="82">
                  <c:v>16.96181556080969</c:v>
                </c:pt>
                <c:pt idx="83">
                  <c:v>54.540547902363613</c:v>
                </c:pt>
                <c:pt idx="84">
                  <c:v>25.930160771959329</c:v>
                </c:pt>
                <c:pt idx="85">
                  <c:v>32.013437160551199</c:v>
                </c:pt>
                <c:pt idx="86">
                  <c:v>43.012336744659578</c:v>
                </c:pt>
                <c:pt idx="87">
                  <c:v>33.118838619487676</c:v>
                </c:pt>
                <c:pt idx="88">
                  <c:v>33.095786871494219</c:v>
                </c:pt>
                <c:pt idx="89">
                  <c:v>37.051092333566899</c:v>
                </c:pt>
                <c:pt idx="90">
                  <c:v>38.411230820512145</c:v>
                </c:pt>
                <c:pt idx="91">
                  <c:v>54.630293772353845</c:v>
                </c:pt>
                <c:pt idx="92">
                  <c:v>50.771287097701759</c:v>
                </c:pt>
                <c:pt idx="93">
                  <c:v>84.600766105904853</c:v>
                </c:pt>
                <c:pt idx="94">
                  <c:v>139.93054875618361</c:v>
                </c:pt>
                <c:pt idx="95">
                  <c:v>37.663399631863435</c:v>
                </c:pt>
                <c:pt idx="96">
                  <c:v>65.886035404117564</c:v>
                </c:pt>
                <c:pt idx="97">
                  <c:v>76.671305602800246</c:v>
                </c:pt>
                <c:pt idx="98">
                  <c:v>84.017782820016549</c:v>
                </c:pt>
                <c:pt idx="99">
                  <c:v>76.758037848959049</c:v>
                </c:pt>
                <c:pt idx="100">
                  <c:v>73.916532837353216</c:v>
                </c:pt>
                <c:pt idx="101">
                  <c:v>72.394221700065231</c:v>
                </c:pt>
                <c:pt idx="102">
                  <c:v>82.004260005359697</c:v>
                </c:pt>
                <c:pt idx="103">
                  <c:v>107.43647234679545</c:v>
                </c:pt>
                <c:pt idx="104">
                  <c:v>152.61630654047443</c:v>
                </c:pt>
                <c:pt idx="105">
                  <c:v>139.21259145622071</c:v>
                </c:pt>
                <c:pt idx="106">
                  <c:v>250</c:v>
                </c:pt>
                <c:pt idx="107">
                  <c:v>95.397704245049908</c:v>
                </c:pt>
                <c:pt idx="108">
                  <c:v>235.7275209139041</c:v>
                </c:pt>
                <c:pt idx="109">
                  <c:v>76.016637944260523</c:v>
                </c:pt>
                <c:pt idx="110">
                  <c:v>120.76225133039391</c:v>
                </c:pt>
                <c:pt idx="111">
                  <c:v>55.479512023019481</c:v>
                </c:pt>
                <c:pt idx="112">
                  <c:v>88.515243551881028</c:v>
                </c:pt>
                <c:pt idx="113">
                  <c:v>164.4086293085729</c:v>
                </c:pt>
                <c:pt idx="114">
                  <c:v>36.589814966198446</c:v>
                </c:pt>
                <c:pt idx="115">
                  <c:v>58.916417242739385</c:v>
                </c:pt>
                <c:pt idx="116">
                  <c:v>92.532670710372969</c:v>
                </c:pt>
                <c:pt idx="117">
                  <c:v>71.581133237792812</c:v>
                </c:pt>
                <c:pt idx="118">
                  <c:v>86.65586829180279</c:v>
                </c:pt>
                <c:pt idx="119">
                  <c:v>73.548509396360032</c:v>
                </c:pt>
                <c:pt idx="120">
                  <c:v>27.178580319620089</c:v>
                </c:pt>
                <c:pt idx="121">
                  <c:v>39.717939479830704</c:v>
                </c:pt>
                <c:pt idx="122">
                  <c:v>57.19776699917908</c:v>
                </c:pt>
                <c:pt idx="123">
                  <c:v>67.241387305753037</c:v>
                </c:pt>
                <c:pt idx="124">
                  <c:v>16.626812376183846</c:v>
                </c:pt>
                <c:pt idx="125">
                  <c:v>18.421003665593378</c:v>
                </c:pt>
                <c:pt idx="126">
                  <c:v>14.870838584375562</c:v>
                </c:pt>
                <c:pt idx="127">
                  <c:v>20.652162636838508</c:v>
                </c:pt>
                <c:pt idx="128">
                  <c:v>17.721357566414209</c:v>
                </c:pt>
                <c:pt idx="129">
                  <c:v>20.667573805581171</c:v>
                </c:pt>
                <c:pt idx="130">
                  <c:v>23.454580336945334</c:v>
                </c:pt>
                <c:pt idx="131">
                  <c:v>31.11187550775249</c:v>
                </c:pt>
                <c:pt idx="132">
                  <c:v>34.250847069456881</c:v>
                </c:pt>
                <c:pt idx="133">
                  <c:v>34.008422552367968</c:v>
                </c:pt>
                <c:pt idx="134">
                  <c:v>81.957607520218644</c:v>
                </c:pt>
                <c:pt idx="135">
                  <c:v>62.945228968693435</c:v>
                </c:pt>
                <c:pt idx="136">
                  <c:v>50.704835627987272</c:v>
                </c:pt>
                <c:pt idx="137">
                  <c:v>68.107645614488305</c:v>
                </c:pt>
                <c:pt idx="138">
                  <c:v>45.84088819599426</c:v>
                </c:pt>
                <c:pt idx="139">
                  <c:v>34.479780669927862</c:v>
                </c:pt>
                <c:pt idx="140">
                  <c:v>34.801575602544588</c:v>
                </c:pt>
                <c:pt idx="141">
                  <c:v>24.583419495806428</c:v>
                </c:pt>
                <c:pt idx="142">
                  <c:v>11.965759220741541</c:v>
                </c:pt>
                <c:pt idx="143">
                  <c:v>16.356650743323264</c:v>
                </c:pt>
                <c:pt idx="144">
                  <c:v>32.14232501357813</c:v>
                </c:pt>
                <c:pt idx="145">
                  <c:v>22.070866044282219</c:v>
                </c:pt>
                <c:pt idx="146">
                  <c:v>36.298027451964117</c:v>
                </c:pt>
                <c:pt idx="147">
                  <c:v>25.77186742951481</c:v>
                </c:pt>
                <c:pt idx="148">
                  <c:v>31.08389167420907</c:v>
                </c:pt>
                <c:pt idx="149">
                  <c:v>34.423634924821947</c:v>
                </c:pt>
                <c:pt idx="150">
                  <c:v>34.900245557122282</c:v>
                </c:pt>
                <c:pt idx="151">
                  <c:v>58.901530271495218</c:v>
                </c:pt>
                <c:pt idx="152">
                  <c:v>44.918701877883642</c:v>
                </c:pt>
                <c:pt idx="153">
                  <c:v>26.784143610627673</c:v>
                </c:pt>
                <c:pt idx="154">
                  <c:v>12.757782080663201</c:v>
                </c:pt>
                <c:pt idx="155">
                  <c:v>13.610388262400848</c:v>
                </c:pt>
                <c:pt idx="156">
                  <c:v>14.548711355630644</c:v>
                </c:pt>
                <c:pt idx="157">
                  <c:v>40.812375757017833</c:v>
                </c:pt>
                <c:pt idx="158">
                  <c:v>19.423475284166379</c:v>
                </c:pt>
                <c:pt idx="159">
                  <c:v>8.0257042670147687</c:v>
                </c:pt>
                <c:pt idx="160">
                  <c:v>18.430207483541103</c:v>
                </c:pt>
                <c:pt idx="161">
                  <c:v>12.458931039645941</c:v>
                </c:pt>
                <c:pt idx="162">
                  <c:v>10.48121972563907</c:v>
                </c:pt>
                <c:pt idx="163">
                  <c:v>5.8354046758147486</c:v>
                </c:pt>
                <c:pt idx="164">
                  <c:v>3.8268246666799239</c:v>
                </c:pt>
                <c:pt idx="165">
                  <c:v>7.307278586772239</c:v>
                </c:pt>
                <c:pt idx="166">
                  <c:v>4.9360639930556403</c:v>
                </c:pt>
                <c:pt idx="167">
                  <c:v>1.5723821699538383</c:v>
                </c:pt>
                <c:pt idx="168">
                  <c:v>1.6479438604453265</c:v>
                </c:pt>
                <c:pt idx="169">
                  <c:v>3.1471706649615592</c:v>
                </c:pt>
                <c:pt idx="170">
                  <c:v>4.4323500813471153</c:v>
                </c:pt>
                <c:pt idx="171">
                  <c:v>6.0388196330602808</c:v>
                </c:pt>
                <c:pt idx="172">
                  <c:v>3.1221482269967176</c:v>
                </c:pt>
                <c:pt idx="173">
                  <c:v>2.6177885558502298</c:v>
                </c:pt>
                <c:pt idx="174">
                  <c:v>4.0980367696912685</c:v>
                </c:pt>
                <c:pt idx="175">
                  <c:v>1.3434107048338628</c:v>
                </c:pt>
                <c:pt idx="176">
                  <c:v>2.1860491893619054</c:v>
                </c:pt>
                <c:pt idx="177">
                  <c:v>2.7469917115452764</c:v>
                </c:pt>
                <c:pt idx="178">
                  <c:v>1.9539825222210419</c:v>
                </c:pt>
                <c:pt idx="179">
                  <c:v>2.0584217270529961</c:v>
                </c:pt>
                <c:pt idx="180">
                  <c:v>1.8322272250358542</c:v>
                </c:pt>
                <c:pt idx="181">
                  <c:v>1.8615874392333158</c:v>
                </c:pt>
                <c:pt idx="182">
                  <c:v>2.1565294452310475</c:v>
                </c:pt>
                <c:pt idx="183">
                  <c:v>1.178343738894106</c:v>
                </c:pt>
                <c:pt idx="184">
                  <c:v>0.63687912798406032</c:v>
                </c:pt>
                <c:pt idx="185">
                  <c:v>2.2925894339138195</c:v>
                </c:pt>
                <c:pt idx="186">
                  <c:v>2.4621872896385191</c:v>
                </c:pt>
                <c:pt idx="187">
                  <c:v>1.5837942174506032</c:v>
                </c:pt>
                <c:pt idx="188">
                  <c:v>2.1738989408902363</c:v>
                </c:pt>
                <c:pt idx="189">
                  <c:v>1.4150061218583974</c:v>
                </c:pt>
                <c:pt idx="190">
                  <c:v>0.94498345431728814</c:v>
                </c:pt>
                <c:pt idx="191">
                  <c:v>0.97756253354731393</c:v>
                </c:pt>
                <c:pt idx="192">
                  <c:v>1.548973636941263</c:v>
                </c:pt>
                <c:pt idx="193">
                  <c:v>1.7708016929743524</c:v>
                </c:pt>
                <c:pt idx="194">
                  <c:v>1.6405373734978121</c:v>
                </c:pt>
                <c:pt idx="195">
                  <c:v>2.022148045661333</c:v>
                </c:pt>
                <c:pt idx="196">
                  <c:v>2.4818385014873385</c:v>
                </c:pt>
                <c:pt idx="197">
                  <c:v>1.3125779974233165</c:v>
                </c:pt>
                <c:pt idx="198">
                  <c:v>1.6398689892028078</c:v>
                </c:pt>
                <c:pt idx="199">
                  <c:v>0.21040092316711467</c:v>
                </c:pt>
                <c:pt idx="200">
                  <c:v>0.31993769707798597</c:v>
                </c:pt>
                <c:pt idx="201">
                  <c:v>0.22379749131964033</c:v>
                </c:pt>
                <c:pt idx="202">
                  <c:v>0.45205274819781205</c:v>
                </c:pt>
                <c:pt idx="203">
                  <c:v>0.27146636228367749</c:v>
                </c:pt>
                <c:pt idx="204">
                  <c:v>0.12228143904710469</c:v>
                </c:pt>
                <c:pt idx="205">
                  <c:v>0.30299562380390621</c:v>
                </c:pt>
                <c:pt idx="206">
                  <c:v>0.35835346356766551</c:v>
                </c:pt>
                <c:pt idx="207">
                  <c:v>0.41651478116975726</c:v>
                </c:pt>
                <c:pt idx="208">
                  <c:v>1.1368167731193488</c:v>
                </c:pt>
                <c:pt idx="209">
                  <c:v>0.60505594834705123</c:v>
                </c:pt>
                <c:pt idx="210">
                  <c:v>0.38898644861111853</c:v>
                </c:pt>
                <c:pt idx="211">
                  <c:v>0.71805196725119846</c:v>
                </c:pt>
                <c:pt idx="212">
                  <c:v>0.89016293038412342</c:v>
                </c:pt>
                <c:pt idx="213">
                  <c:v>0.9324469890736774</c:v>
                </c:pt>
                <c:pt idx="214">
                  <c:v>17.417409148916882</c:v>
                </c:pt>
                <c:pt idx="215">
                  <c:v>18.21518180035385</c:v>
                </c:pt>
                <c:pt idx="216">
                  <c:v>20.760670984885571</c:v>
                </c:pt>
                <c:pt idx="217">
                  <c:v>17.472027011754317</c:v>
                </c:pt>
                <c:pt idx="218">
                  <c:v>23.274034232180345</c:v>
                </c:pt>
                <c:pt idx="219">
                  <c:v>3.2861815984599696</c:v>
                </c:pt>
                <c:pt idx="220">
                  <c:v>49.97733268518089</c:v>
                </c:pt>
                <c:pt idx="221">
                  <c:v>40.238687981293538</c:v>
                </c:pt>
                <c:pt idx="222">
                  <c:v>25.438596971110695</c:v>
                </c:pt>
                <c:pt idx="223">
                  <c:v>9.2663132521864604</c:v>
                </c:pt>
                <c:pt idx="224">
                  <c:v>7.0832737886810646</c:v>
                </c:pt>
                <c:pt idx="225">
                  <c:v>10.935909251413582</c:v>
                </c:pt>
                <c:pt idx="226">
                  <c:v>10.852392224169146</c:v>
                </c:pt>
                <c:pt idx="227">
                  <c:v>16.370808870321692</c:v>
                </c:pt>
                <c:pt idx="228">
                  <c:v>15.823573864441496</c:v>
                </c:pt>
                <c:pt idx="229">
                  <c:v>22.646754682929888</c:v>
                </c:pt>
                <c:pt idx="230">
                  <c:v>14.58749797395898</c:v>
                </c:pt>
                <c:pt idx="231">
                  <c:v>15.748918404926201</c:v>
                </c:pt>
                <c:pt idx="232">
                  <c:v>7.123162771940474</c:v>
                </c:pt>
                <c:pt idx="233">
                  <c:v>4.4360730569926039</c:v>
                </c:pt>
                <c:pt idx="234">
                  <c:v>18.323460300100074</c:v>
                </c:pt>
                <c:pt idx="235">
                  <c:v>7.7215824308672971</c:v>
                </c:pt>
                <c:pt idx="236">
                  <c:v>15.908281825368963</c:v>
                </c:pt>
                <c:pt idx="237">
                  <c:v>14.526600355941664</c:v>
                </c:pt>
                <c:pt idx="238">
                  <c:v>10.601752914901878</c:v>
                </c:pt>
                <c:pt idx="239">
                  <c:v>12.302652234576625</c:v>
                </c:pt>
                <c:pt idx="240">
                  <c:v>8.6497746723478439</c:v>
                </c:pt>
                <c:pt idx="241">
                  <c:v>11.06809431307077</c:v>
                </c:pt>
                <c:pt idx="242">
                  <c:v>8.8534524881661358</c:v>
                </c:pt>
                <c:pt idx="243">
                  <c:v>13.626255244427556</c:v>
                </c:pt>
                <c:pt idx="244">
                  <c:v>8.0590483035520357</c:v>
                </c:pt>
                <c:pt idx="245">
                  <c:v>2.7198052061225573</c:v>
                </c:pt>
                <c:pt idx="246">
                  <c:v>5.8214393976727186</c:v>
                </c:pt>
                <c:pt idx="247">
                  <c:v>2.9100819959722597</c:v>
                </c:pt>
                <c:pt idx="248">
                  <c:v>5.5969785772155207</c:v>
                </c:pt>
                <c:pt idx="249">
                  <c:v>9.4389562077084062</c:v>
                </c:pt>
                <c:pt idx="250">
                  <c:v>3.7498141209619069</c:v>
                </c:pt>
                <c:pt idx="251">
                  <c:v>2.3801448651370682</c:v>
                </c:pt>
                <c:pt idx="252">
                  <c:v>3.3256655885648136</c:v>
                </c:pt>
                <c:pt idx="253">
                  <c:v>2.2190164911485231</c:v>
                </c:pt>
                <c:pt idx="254">
                  <c:v>1.7996188792372092</c:v>
                </c:pt>
                <c:pt idx="255">
                  <c:v>2.6184857993366935</c:v>
                </c:pt>
                <c:pt idx="256">
                  <c:v>16.016398498887618</c:v>
                </c:pt>
                <c:pt idx="257">
                  <c:v>1.7225224248964104</c:v>
                </c:pt>
                <c:pt idx="258">
                  <c:v>1.483766011269364</c:v>
                </c:pt>
                <c:pt idx="259">
                  <c:v>2.2491331784735791</c:v>
                </c:pt>
                <c:pt idx="260">
                  <c:v>1.8383340773343693</c:v>
                </c:pt>
                <c:pt idx="261">
                  <c:v>1.6165409512930746</c:v>
                </c:pt>
                <c:pt idx="262">
                  <c:v>1.2605098246256126</c:v>
                </c:pt>
                <c:pt idx="263">
                  <c:v>0.96938707487796705</c:v>
                </c:pt>
                <c:pt idx="264">
                  <c:v>2.6592043483309573</c:v>
                </c:pt>
                <c:pt idx="265">
                  <c:v>1.9739877222328304</c:v>
                </c:pt>
                <c:pt idx="266">
                  <c:v>0.85151710124580993</c:v>
                </c:pt>
                <c:pt idx="267">
                  <c:v>0.9550573485472369</c:v>
                </c:pt>
                <c:pt idx="268">
                  <c:v>0.85418947668935175</c:v>
                </c:pt>
                <c:pt idx="269">
                  <c:v>1.7075470317941421</c:v>
                </c:pt>
                <c:pt idx="270">
                  <c:v>2.9735361653150414</c:v>
                </c:pt>
                <c:pt idx="271">
                  <c:v>1.2270391488267163</c:v>
                </c:pt>
                <c:pt idx="272">
                  <c:v>1.110608429594578</c:v>
                </c:pt>
                <c:pt idx="273">
                  <c:v>0.70852954055036876</c:v>
                </c:pt>
                <c:pt idx="274">
                  <c:v>1.0165095053803712</c:v>
                </c:pt>
                <c:pt idx="275">
                  <c:v>0.84106858809771834</c:v>
                </c:pt>
                <c:pt idx="276">
                  <c:v>1.7589076143814182</c:v>
                </c:pt>
                <c:pt idx="277">
                  <c:v>1.6526690321554487</c:v>
                </c:pt>
                <c:pt idx="278">
                  <c:v>1.5135138100804137</c:v>
                </c:pt>
                <c:pt idx="279">
                  <c:v>0.99293673440777519</c:v>
                </c:pt>
                <c:pt idx="280">
                  <c:v>1.7161193016927885</c:v>
                </c:pt>
                <c:pt idx="281">
                  <c:v>1.4246005768218155</c:v>
                </c:pt>
                <c:pt idx="282">
                  <c:v>2.4324474101345044</c:v>
                </c:pt>
                <c:pt idx="283">
                  <c:v>1.3165595047464342</c:v>
                </c:pt>
                <c:pt idx="284">
                  <c:v>1.4649769334639235</c:v>
                </c:pt>
                <c:pt idx="285">
                  <c:v>1.8241255578522935</c:v>
                </c:pt>
                <c:pt idx="286">
                  <c:v>1.5171168433675064</c:v>
                </c:pt>
                <c:pt idx="287">
                  <c:v>2.1727018006695711</c:v>
                </c:pt>
                <c:pt idx="288">
                  <c:v>3.160808795727879</c:v>
                </c:pt>
                <c:pt idx="289">
                  <c:v>3.1277303690851577</c:v>
                </c:pt>
                <c:pt idx="290">
                  <c:v>1.7755931668605451</c:v>
                </c:pt>
                <c:pt idx="291">
                  <c:v>1.534978734224022</c:v>
                </c:pt>
                <c:pt idx="292">
                  <c:v>1.5554595130009172</c:v>
                </c:pt>
                <c:pt idx="293">
                  <c:v>1.3275553404719158</c:v>
                </c:pt>
                <c:pt idx="294">
                  <c:v>1.9868205532205165</c:v>
                </c:pt>
                <c:pt idx="295">
                  <c:v>2.2627305060643725</c:v>
                </c:pt>
                <c:pt idx="296">
                  <c:v>2.4212448753804012</c:v>
                </c:pt>
                <c:pt idx="297">
                  <c:v>2.8804109217061642</c:v>
                </c:pt>
                <c:pt idx="298">
                  <c:v>2.9955111399097247</c:v>
                </c:pt>
                <c:pt idx="299">
                  <c:v>1.8190125195732434</c:v>
                </c:pt>
                <c:pt idx="300">
                  <c:v>3.8028682678966499</c:v>
                </c:pt>
                <c:pt idx="301">
                  <c:v>3.5413269572561195</c:v>
                </c:pt>
                <c:pt idx="302">
                  <c:v>3.0695010596862944</c:v>
                </c:pt>
                <c:pt idx="303">
                  <c:v>4.6773086662333689</c:v>
                </c:pt>
                <c:pt idx="304">
                  <c:v>5.8529739801834406</c:v>
                </c:pt>
                <c:pt idx="305">
                  <c:v>2.5454779869927147</c:v>
                </c:pt>
                <c:pt idx="306">
                  <c:v>16.980529474588064</c:v>
                </c:pt>
                <c:pt idx="307">
                  <c:v>16.714171716187316</c:v>
                </c:pt>
                <c:pt idx="308">
                  <c:v>11.279400544454029</c:v>
                </c:pt>
                <c:pt idx="309">
                  <c:v>17.283394899292521</c:v>
                </c:pt>
                <c:pt idx="310">
                  <c:v>25.778280894436651</c:v>
                </c:pt>
                <c:pt idx="311">
                  <c:v>50.205168337386894</c:v>
                </c:pt>
                <c:pt idx="312">
                  <c:v>24.225384028243102</c:v>
                </c:pt>
                <c:pt idx="313">
                  <c:v>19.508121928895758</c:v>
                </c:pt>
                <c:pt idx="314">
                  <c:v>24.604680272376996</c:v>
                </c:pt>
                <c:pt idx="315">
                  <c:v>12.999440745089384</c:v>
                </c:pt>
                <c:pt idx="316">
                  <c:v>22.086750644475234</c:v>
                </c:pt>
                <c:pt idx="317">
                  <c:v>13.922462203694328</c:v>
                </c:pt>
                <c:pt idx="318">
                  <c:v>12.429618228421168</c:v>
                </c:pt>
                <c:pt idx="319">
                  <c:v>17.982545599298867</c:v>
                </c:pt>
                <c:pt idx="320">
                  <c:v>18.016741902098431</c:v>
                </c:pt>
                <c:pt idx="321">
                  <c:v>17.752456302240134</c:v>
                </c:pt>
                <c:pt idx="322">
                  <c:v>17.351928557079923</c:v>
                </c:pt>
                <c:pt idx="323">
                  <c:v>27.581641659316166</c:v>
                </c:pt>
                <c:pt idx="324">
                  <c:v>33.954267114707527</c:v>
                </c:pt>
                <c:pt idx="325">
                  <c:v>33.850907439393467</c:v>
                </c:pt>
                <c:pt idx="326">
                  <c:v>34.715212040042921</c:v>
                </c:pt>
                <c:pt idx="327">
                  <c:v>33.85109636364912</c:v>
                </c:pt>
                <c:pt idx="328">
                  <c:v>53.357976710234084</c:v>
                </c:pt>
                <c:pt idx="329">
                  <c:v>53.779936465311167</c:v>
                </c:pt>
                <c:pt idx="330">
                  <c:v>33.566389788571861</c:v>
                </c:pt>
                <c:pt idx="331">
                  <c:v>5.6445925774718795</c:v>
                </c:pt>
                <c:pt idx="332">
                  <c:v>31.374996398586827</c:v>
                </c:pt>
                <c:pt idx="333">
                  <c:v>36.835194894433286</c:v>
                </c:pt>
                <c:pt idx="334">
                  <c:v>38.465371200797208</c:v>
                </c:pt>
                <c:pt idx="335">
                  <c:v>48.236496221022179</c:v>
                </c:pt>
                <c:pt idx="336">
                  <c:v>43.590450184146249</c:v>
                </c:pt>
                <c:pt idx="337">
                  <c:v>28.234744924173828</c:v>
                </c:pt>
                <c:pt idx="338">
                  <c:v>9.9909050535282091</c:v>
                </c:pt>
                <c:pt idx="339">
                  <c:v>25.002762209927134</c:v>
                </c:pt>
                <c:pt idx="340">
                  <c:v>20.409018017433084</c:v>
                </c:pt>
                <c:pt idx="341">
                  <c:v>2.8259377397034982</c:v>
                </c:pt>
                <c:pt idx="342">
                  <c:v>47.265179523574254</c:v>
                </c:pt>
                <c:pt idx="343">
                  <c:v>22.601571077347366</c:v>
                </c:pt>
                <c:pt idx="344">
                  <c:v>18.472358354794814</c:v>
                </c:pt>
                <c:pt idx="345">
                  <c:v>22.253679117790195</c:v>
                </c:pt>
                <c:pt idx="346">
                  <c:v>20.001520836360211</c:v>
                </c:pt>
                <c:pt idx="347">
                  <c:v>22.069159925372592</c:v>
                </c:pt>
                <c:pt idx="348">
                  <c:v>27.051532902340497</c:v>
                </c:pt>
                <c:pt idx="349">
                  <c:v>21.488372204073833</c:v>
                </c:pt>
                <c:pt idx="350">
                  <c:v>11.555933027038355</c:v>
                </c:pt>
                <c:pt idx="351">
                  <c:v>10.8796284684828</c:v>
                </c:pt>
                <c:pt idx="352">
                  <c:v>12.876281329952533</c:v>
                </c:pt>
                <c:pt idx="353">
                  <c:v>9.1956848106208326</c:v>
                </c:pt>
              </c:numCache>
            </c:numRef>
          </c:val>
        </c:ser>
        <c:dLbls>
          <c:showLegendKey val="0"/>
          <c:showVal val="0"/>
          <c:showCatName val="0"/>
          <c:showSerName val="0"/>
          <c:showPercent val="0"/>
          <c:showBubbleSize val="0"/>
        </c:dLbls>
        <c:gapWidth val="0"/>
        <c:overlap val="100"/>
        <c:axId val="102202752"/>
        <c:axId val="102216832"/>
      </c:barChart>
      <c:catAx>
        <c:axId val="102202752"/>
        <c:scaling>
          <c:orientation val="minMax"/>
        </c:scaling>
        <c:delete val="0"/>
        <c:axPos val="b"/>
        <c:numFmt formatCode="[$-409]mmm\-yy;@" sourceLinked="0"/>
        <c:majorTickMark val="out"/>
        <c:minorTickMark val="none"/>
        <c:tickLblPos val="nextTo"/>
        <c:txPr>
          <a:bodyPr/>
          <a:lstStyle/>
          <a:p>
            <a:pPr>
              <a:defRPr sz="1200" b="1"/>
            </a:pPr>
            <a:endParaRPr lang="en-US"/>
          </a:p>
        </c:txPr>
        <c:crossAx val="102216832"/>
        <c:crosses val="autoZero"/>
        <c:auto val="0"/>
        <c:lblAlgn val="ctr"/>
        <c:lblOffset val="100"/>
        <c:tickLblSkip val="20"/>
        <c:noMultiLvlLbl val="0"/>
      </c:catAx>
      <c:valAx>
        <c:axId val="102216832"/>
        <c:scaling>
          <c:orientation val="minMax"/>
        </c:scaling>
        <c:delete val="0"/>
        <c:axPos val="l"/>
        <c:majorGridlines>
          <c:spPr>
            <a:ln>
              <a:solidFill>
                <a:schemeClr val="tx1"/>
              </a:solidFill>
              <a:prstDash val="dash"/>
            </a:ln>
          </c:spPr>
        </c:majorGridlines>
        <c:title>
          <c:tx>
            <c:rich>
              <a:bodyPr rot="-5400000" vert="horz"/>
              <a:lstStyle/>
              <a:p>
                <a:pPr>
                  <a:defRPr sz="1200" b="1">
                    <a:latin typeface="Arial" pitchFamily="34" charset="0"/>
                    <a:cs typeface="Arial" pitchFamily="34" charset="0"/>
                  </a:defRPr>
                </a:pPr>
                <a:r>
                  <a:rPr lang="en-US" sz="1200" b="1">
                    <a:latin typeface="Arial" pitchFamily="34" charset="0"/>
                    <a:cs typeface="Arial" pitchFamily="34" charset="0"/>
                  </a:rPr>
                  <a:t>Mass Concentration (ug/m</a:t>
                </a:r>
                <a:r>
                  <a:rPr lang="en-US" sz="1200" b="1" u="none" baseline="30000">
                    <a:latin typeface="Arial" pitchFamily="34" charset="0"/>
                    <a:cs typeface="Arial" pitchFamily="34" charset="0"/>
                  </a:rPr>
                  <a:t>3</a:t>
                </a:r>
                <a:r>
                  <a:rPr lang="en-US" sz="1200" b="1">
                    <a:latin typeface="Arial" pitchFamily="34" charset="0"/>
                    <a:cs typeface="Arial" pitchFamily="34" charset="0"/>
                  </a:rPr>
                  <a:t>)</a:t>
                </a:r>
              </a:p>
            </c:rich>
          </c:tx>
          <c:layout>
            <c:manualLayout>
              <c:xMode val="edge"/>
              <c:yMode val="edge"/>
              <c:x val="7.3969676662757585E-3"/>
              <c:y val="0.14045888669037182"/>
            </c:manualLayout>
          </c:layout>
          <c:overlay val="0"/>
        </c:title>
        <c:numFmt formatCode="0" sourceLinked="0"/>
        <c:majorTickMark val="out"/>
        <c:minorTickMark val="none"/>
        <c:tickLblPos val="nextTo"/>
        <c:txPr>
          <a:bodyPr/>
          <a:lstStyle/>
          <a:p>
            <a:pPr>
              <a:defRPr sz="2000" b="1"/>
            </a:pPr>
            <a:endParaRPr lang="en-US"/>
          </a:p>
        </c:txPr>
        <c:crossAx val="102202752"/>
        <c:crosses val="autoZero"/>
        <c:crossBetween val="between"/>
      </c:valAx>
      <c:spPr>
        <a:solidFill>
          <a:schemeClr val="bg1"/>
        </a:solidFill>
        <a:ln w="38100">
          <a:solidFill>
            <a:schemeClr val="tx1"/>
          </a:solidFill>
        </a:ln>
      </c:spPr>
    </c:plotArea>
    <c:legend>
      <c:legendPos val="r"/>
      <c:layout>
        <c:manualLayout>
          <c:xMode val="edge"/>
          <c:yMode val="edge"/>
          <c:x val="0.71670450103311556"/>
          <c:y val="0.18819202139427596"/>
          <c:w val="0.20343599271111937"/>
          <c:h val="0.1242189889456897"/>
        </c:manualLayout>
      </c:layout>
      <c:overlay val="0"/>
      <c:spPr>
        <a:solidFill>
          <a:schemeClr val="bg1"/>
        </a:solidFill>
      </c:spPr>
      <c:txPr>
        <a:bodyPr/>
        <a:lstStyle/>
        <a:p>
          <a:pPr>
            <a:defRPr sz="1600" b="1"/>
          </a:pPr>
          <a:endParaRPr lang="en-US"/>
        </a:p>
      </c:txPr>
    </c:legend>
    <c:plotVisOnly val="1"/>
    <c:dispBlanksAs val="gap"/>
    <c:showDLblsOverMax val="0"/>
  </c:chart>
  <c:spPr>
    <a:solidFill>
      <a:schemeClr val="bg1"/>
    </a:solidFill>
    <a:ln>
      <a:noFill/>
    </a:ln>
  </c:sp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en-US" sz="1400" dirty="0" smtClean="0"/>
              <a:t>Porto </a:t>
            </a:r>
            <a:r>
              <a:rPr lang="en-US" sz="1400" dirty="0"/>
              <a:t>Velho </a:t>
            </a:r>
            <a:r>
              <a:rPr lang="en-US" sz="1400" b="1" i="0" u="none" strike="noStrike" baseline="0" dirty="0" smtClean="0">
                <a:effectLst/>
              </a:rPr>
              <a:t>Black Carbon </a:t>
            </a:r>
            <a:r>
              <a:rPr lang="en-US" sz="1400" dirty="0" smtClean="0"/>
              <a:t>2009-2012 </a:t>
            </a:r>
            <a:r>
              <a:rPr lang="en-US" sz="1400" dirty="0"/>
              <a:t>Fine and Coarse Mode</a:t>
            </a:r>
          </a:p>
        </c:rich>
      </c:tx>
      <c:layout>
        <c:manualLayout>
          <c:xMode val="edge"/>
          <c:yMode val="edge"/>
          <c:x val="0.18607771313874102"/>
          <c:y val="2.5637091825199444E-2"/>
        </c:manualLayout>
      </c:layout>
      <c:overlay val="1"/>
    </c:title>
    <c:autoTitleDeleted val="0"/>
    <c:plotArea>
      <c:layout>
        <c:manualLayout>
          <c:layoutTarget val="inner"/>
          <c:xMode val="edge"/>
          <c:yMode val="edge"/>
          <c:x val="0.13601539525048023"/>
          <c:y val="0.12860399642561071"/>
          <c:w val="0.83474010959845857"/>
          <c:h val="0.7028035270178612"/>
        </c:manualLayout>
      </c:layout>
      <c:barChart>
        <c:barDir val="col"/>
        <c:grouping val="stacked"/>
        <c:varyColors val="0"/>
        <c:ser>
          <c:idx val="1"/>
          <c:order val="0"/>
          <c:tx>
            <c:v>Coarse</c:v>
          </c:tx>
          <c:spPr>
            <a:solidFill>
              <a:srgbClr val="FF0000"/>
            </a:solidFill>
            <a:ln>
              <a:solidFill>
                <a:srgbClr val="FF0000"/>
              </a:solidFill>
            </a:ln>
          </c:spPr>
          <c:invertIfNegative val="0"/>
          <c:cat>
            <c:numRef>
              <c:f>Resultados!$B$12:$B$365</c:f>
              <c:numCache>
                <c:formatCode>[$-409]d/mmm/yy;@</c:formatCode>
                <c:ptCount val="354"/>
                <c:pt idx="0">
                  <c:v>40081.529166666667</c:v>
                </c:pt>
                <c:pt idx="1">
                  <c:v>40083.490972222222</c:v>
                </c:pt>
                <c:pt idx="2">
                  <c:v>40085.469444444447</c:v>
                </c:pt>
                <c:pt idx="3">
                  <c:v>40087.611111111109</c:v>
                </c:pt>
                <c:pt idx="4">
                  <c:v>40090.81145833333</c:v>
                </c:pt>
                <c:pt idx="5">
                  <c:v>40135.836458333331</c:v>
                </c:pt>
                <c:pt idx="6">
                  <c:v>40137.654513888891</c:v>
                </c:pt>
                <c:pt idx="7">
                  <c:v>40139.640972222223</c:v>
                </c:pt>
                <c:pt idx="8">
                  <c:v>40141.734027777777</c:v>
                </c:pt>
                <c:pt idx="9">
                  <c:v>40143.835763888892</c:v>
                </c:pt>
                <c:pt idx="10">
                  <c:v>40145.637499999997</c:v>
                </c:pt>
                <c:pt idx="11">
                  <c:v>40147.64166666667</c:v>
                </c:pt>
                <c:pt idx="12">
                  <c:v>40149.755902777775</c:v>
                </c:pt>
                <c:pt idx="13">
                  <c:v>40151.23715277778</c:v>
                </c:pt>
                <c:pt idx="14">
                  <c:v>40153.229513888888</c:v>
                </c:pt>
                <c:pt idx="15">
                  <c:v>40155.220486111109</c:v>
                </c:pt>
                <c:pt idx="16">
                  <c:v>40156.750694444447</c:v>
                </c:pt>
                <c:pt idx="17">
                  <c:v>40158.704513888886</c:v>
                </c:pt>
                <c:pt idx="18">
                  <c:v>40161.048611111109</c:v>
                </c:pt>
                <c:pt idx="19">
                  <c:v>40164.023263888892</c:v>
                </c:pt>
                <c:pt idx="20">
                  <c:v>40166.706944444442</c:v>
                </c:pt>
                <c:pt idx="21">
                  <c:v>40168.826388888891</c:v>
                </c:pt>
                <c:pt idx="22">
                  <c:v>40171.118055555555</c:v>
                </c:pt>
                <c:pt idx="23">
                  <c:v>40173.525000000001</c:v>
                </c:pt>
                <c:pt idx="24">
                  <c:v>40176.072222222225</c:v>
                </c:pt>
                <c:pt idx="25">
                  <c:v>40179.030555555553</c:v>
                </c:pt>
                <c:pt idx="26">
                  <c:v>40181.998263888891</c:v>
                </c:pt>
                <c:pt idx="27">
                  <c:v>40185.560416666667</c:v>
                </c:pt>
                <c:pt idx="28">
                  <c:v>40191.222569444442</c:v>
                </c:pt>
                <c:pt idx="29">
                  <c:v>40196.281944444447</c:v>
                </c:pt>
                <c:pt idx="30">
                  <c:v>40200.174305555556</c:v>
                </c:pt>
                <c:pt idx="31">
                  <c:v>40205.544444444444</c:v>
                </c:pt>
                <c:pt idx="32">
                  <c:v>40211.585416666669</c:v>
                </c:pt>
                <c:pt idx="33">
                  <c:v>40215.649305555555</c:v>
                </c:pt>
                <c:pt idx="34">
                  <c:v>40219.598611111112</c:v>
                </c:pt>
                <c:pt idx="35">
                  <c:v>40225.630555555559</c:v>
                </c:pt>
                <c:pt idx="36">
                  <c:v>40230.110763888886</c:v>
                </c:pt>
                <c:pt idx="37">
                  <c:v>40233.17083333333</c:v>
                </c:pt>
                <c:pt idx="38">
                  <c:v>40237.258333333331</c:v>
                </c:pt>
                <c:pt idx="39">
                  <c:v>40241.67465277778</c:v>
                </c:pt>
                <c:pt idx="40">
                  <c:v>40245.646527777775</c:v>
                </c:pt>
                <c:pt idx="41">
                  <c:v>40259.247569444444</c:v>
                </c:pt>
                <c:pt idx="42">
                  <c:v>40264.291319444441</c:v>
                </c:pt>
                <c:pt idx="43">
                  <c:v>40270.259722222225</c:v>
                </c:pt>
                <c:pt idx="44">
                  <c:v>40276.226388888892</c:v>
                </c:pt>
                <c:pt idx="45">
                  <c:v>40279.781597222223</c:v>
                </c:pt>
                <c:pt idx="46">
                  <c:v>40282.143750000003</c:v>
                </c:pt>
                <c:pt idx="47">
                  <c:v>40285.520833333336</c:v>
                </c:pt>
                <c:pt idx="48">
                  <c:v>40345.736458333333</c:v>
                </c:pt>
                <c:pt idx="49">
                  <c:v>40347.714930555558</c:v>
                </c:pt>
                <c:pt idx="50">
                  <c:v>40350.223263888889</c:v>
                </c:pt>
                <c:pt idx="51">
                  <c:v>40352.604513888888</c:v>
                </c:pt>
                <c:pt idx="52">
                  <c:v>40354.538888888892</c:v>
                </c:pt>
                <c:pt idx="53">
                  <c:v>40356.546527777777</c:v>
                </c:pt>
                <c:pt idx="54">
                  <c:v>40358.71770833333</c:v>
                </c:pt>
                <c:pt idx="55">
                  <c:v>40361.217361111114</c:v>
                </c:pt>
                <c:pt idx="56">
                  <c:v>40363.594444444447</c:v>
                </c:pt>
                <c:pt idx="57">
                  <c:v>40365.535763888889</c:v>
                </c:pt>
                <c:pt idx="58">
                  <c:v>40366.978819444441</c:v>
                </c:pt>
                <c:pt idx="59">
                  <c:v>40368.020833333336</c:v>
                </c:pt>
                <c:pt idx="60">
                  <c:v>40369.094097222223</c:v>
                </c:pt>
                <c:pt idx="61">
                  <c:v>40370.12604166667</c:v>
                </c:pt>
                <c:pt idx="62">
                  <c:v>40371.137152777781</c:v>
                </c:pt>
                <c:pt idx="63">
                  <c:v>40372.102430555555</c:v>
                </c:pt>
                <c:pt idx="64">
                  <c:v>40373.224652777775</c:v>
                </c:pt>
                <c:pt idx="65">
                  <c:v>40374.894791666666</c:v>
                </c:pt>
                <c:pt idx="66">
                  <c:v>40377.25104166667</c:v>
                </c:pt>
                <c:pt idx="67">
                  <c:v>40379.232291666667</c:v>
                </c:pt>
                <c:pt idx="68">
                  <c:v>40380.380208333336</c:v>
                </c:pt>
                <c:pt idx="69">
                  <c:v>40381.300694444442</c:v>
                </c:pt>
                <c:pt idx="70">
                  <c:v>40382.125694444447</c:v>
                </c:pt>
                <c:pt idx="71">
                  <c:v>40383.04791666667</c:v>
                </c:pt>
                <c:pt idx="72">
                  <c:v>40384.085069444445</c:v>
                </c:pt>
                <c:pt idx="73">
                  <c:v>40385.088888888888</c:v>
                </c:pt>
                <c:pt idx="74">
                  <c:v>40386.030555555553</c:v>
                </c:pt>
                <c:pt idx="75">
                  <c:v>40386.994097222225</c:v>
                </c:pt>
                <c:pt idx="76">
                  <c:v>40387.969444444447</c:v>
                </c:pt>
                <c:pt idx="77">
                  <c:v>40388.693402777775</c:v>
                </c:pt>
                <c:pt idx="78">
                  <c:v>40389.206597222219</c:v>
                </c:pt>
                <c:pt idx="79">
                  <c:v>40389.70034722222</c:v>
                </c:pt>
                <c:pt idx="80">
                  <c:v>40390.203125</c:v>
                </c:pt>
                <c:pt idx="81">
                  <c:v>40390.577777777777</c:v>
                </c:pt>
                <c:pt idx="82">
                  <c:v>40391.061805555553</c:v>
                </c:pt>
                <c:pt idx="83">
                  <c:v>40391.594097222223</c:v>
                </c:pt>
                <c:pt idx="84">
                  <c:v>40392.101041666669</c:v>
                </c:pt>
                <c:pt idx="85">
                  <c:v>40392.958680555559</c:v>
                </c:pt>
                <c:pt idx="86">
                  <c:v>40393.99722222222</c:v>
                </c:pt>
                <c:pt idx="87">
                  <c:v>40395.029166666667</c:v>
                </c:pt>
                <c:pt idx="88">
                  <c:v>40396.019444444442</c:v>
                </c:pt>
                <c:pt idx="89">
                  <c:v>40397.063888888886</c:v>
                </c:pt>
                <c:pt idx="90">
                  <c:v>40398.03402777778</c:v>
                </c:pt>
                <c:pt idx="91">
                  <c:v>40398.992013888892</c:v>
                </c:pt>
                <c:pt idx="92">
                  <c:v>40399.991666666669</c:v>
                </c:pt>
                <c:pt idx="93">
                  <c:v>40400.962152777778</c:v>
                </c:pt>
                <c:pt idx="94">
                  <c:v>40401.673263888886</c:v>
                </c:pt>
                <c:pt idx="95">
                  <c:v>40402.176388888889</c:v>
                </c:pt>
                <c:pt idx="96">
                  <c:v>40402.661111111112</c:v>
                </c:pt>
                <c:pt idx="97">
                  <c:v>40403.551736111112</c:v>
                </c:pt>
                <c:pt idx="98">
                  <c:v>40404.127083333333</c:v>
                </c:pt>
                <c:pt idx="99">
                  <c:v>40404.962847222225</c:v>
                </c:pt>
                <c:pt idx="100">
                  <c:v>40405.976736111108</c:v>
                </c:pt>
                <c:pt idx="101">
                  <c:v>40406.995138888888</c:v>
                </c:pt>
                <c:pt idx="102">
                  <c:v>40407.717013888891</c:v>
                </c:pt>
                <c:pt idx="103">
                  <c:v>40408.232986111114</c:v>
                </c:pt>
                <c:pt idx="104">
                  <c:v>40408.699652777781</c:v>
                </c:pt>
                <c:pt idx="105">
                  <c:v>40409.195138888892</c:v>
                </c:pt>
                <c:pt idx="106">
                  <c:v>40409.715624999997</c:v>
                </c:pt>
                <c:pt idx="107">
                  <c:v>40410.189930555556</c:v>
                </c:pt>
                <c:pt idx="108">
                  <c:v>40410.657986111109</c:v>
                </c:pt>
                <c:pt idx="109">
                  <c:v>40411.170138888891</c:v>
                </c:pt>
                <c:pt idx="110">
                  <c:v>40411.675000000003</c:v>
                </c:pt>
                <c:pt idx="111">
                  <c:v>40412.187847222223</c:v>
                </c:pt>
                <c:pt idx="112">
                  <c:v>40412.993402777778</c:v>
                </c:pt>
                <c:pt idx="113">
                  <c:v>40413.699652777781</c:v>
                </c:pt>
                <c:pt idx="114">
                  <c:v>40414.243055555555</c:v>
                </c:pt>
                <c:pt idx="115">
                  <c:v>40415.028819444444</c:v>
                </c:pt>
                <c:pt idx="116">
                  <c:v>40415.721875000003</c:v>
                </c:pt>
                <c:pt idx="117">
                  <c:v>40416.246180555558</c:v>
                </c:pt>
                <c:pt idx="118">
                  <c:v>40417.017708333333</c:v>
                </c:pt>
                <c:pt idx="119">
                  <c:v>40417.724652777775</c:v>
                </c:pt>
                <c:pt idx="120">
                  <c:v>40418.360069444447</c:v>
                </c:pt>
                <c:pt idx="121">
                  <c:v>40419.163194444445</c:v>
                </c:pt>
                <c:pt idx="122">
                  <c:v>40420.041319444441</c:v>
                </c:pt>
                <c:pt idx="123">
                  <c:v>40420.726041666669</c:v>
                </c:pt>
                <c:pt idx="124">
                  <c:v>40421.396874999999</c:v>
                </c:pt>
                <c:pt idx="125">
                  <c:v>40422.356249999997</c:v>
                </c:pt>
                <c:pt idx="126">
                  <c:v>40423.395486111112</c:v>
                </c:pt>
                <c:pt idx="127">
                  <c:v>40424.408333333333</c:v>
                </c:pt>
                <c:pt idx="128">
                  <c:v>40425.374305555553</c:v>
                </c:pt>
                <c:pt idx="129">
                  <c:v>40426.377430555556</c:v>
                </c:pt>
                <c:pt idx="130">
                  <c:v>40427.246874999997</c:v>
                </c:pt>
                <c:pt idx="131">
                  <c:v>40428.120138888888</c:v>
                </c:pt>
                <c:pt idx="132">
                  <c:v>40429.124305555553</c:v>
                </c:pt>
                <c:pt idx="133">
                  <c:v>40430.112847222219</c:v>
                </c:pt>
                <c:pt idx="134">
                  <c:v>40431.076388888891</c:v>
                </c:pt>
                <c:pt idx="135">
                  <c:v>40432.071180555555</c:v>
                </c:pt>
                <c:pt idx="136">
                  <c:v>40437.074999999997</c:v>
                </c:pt>
                <c:pt idx="137">
                  <c:v>40438.03125</c:v>
                </c:pt>
                <c:pt idx="138">
                  <c:v>40439.009722222225</c:v>
                </c:pt>
                <c:pt idx="139">
                  <c:v>40439.981944444444</c:v>
                </c:pt>
                <c:pt idx="140">
                  <c:v>40440.988888888889</c:v>
                </c:pt>
                <c:pt idx="141">
                  <c:v>40442.043749999997</c:v>
                </c:pt>
                <c:pt idx="142">
                  <c:v>40443.240624999999</c:v>
                </c:pt>
                <c:pt idx="143">
                  <c:v>40444.756597222222</c:v>
                </c:pt>
                <c:pt idx="144">
                  <c:v>40446.083680555559</c:v>
                </c:pt>
                <c:pt idx="145">
                  <c:v>40447.088541666664</c:v>
                </c:pt>
                <c:pt idx="146">
                  <c:v>40448.1</c:v>
                </c:pt>
                <c:pt idx="147">
                  <c:v>40449.078472222223</c:v>
                </c:pt>
                <c:pt idx="148">
                  <c:v>40450.036458333336</c:v>
                </c:pt>
                <c:pt idx="149">
                  <c:v>40451.038888888892</c:v>
                </c:pt>
                <c:pt idx="150">
                  <c:v>40452.061805555553</c:v>
                </c:pt>
                <c:pt idx="151">
                  <c:v>40452.742013888892</c:v>
                </c:pt>
                <c:pt idx="152">
                  <c:v>40453.238194444442</c:v>
                </c:pt>
                <c:pt idx="153">
                  <c:v>40454.10659722222</c:v>
                </c:pt>
                <c:pt idx="154">
                  <c:v>40455.606249999997</c:v>
                </c:pt>
                <c:pt idx="155">
                  <c:v>40457.571875000001</c:v>
                </c:pt>
                <c:pt idx="156">
                  <c:v>40459.588194444441</c:v>
                </c:pt>
                <c:pt idx="157">
                  <c:v>40461.091666666667</c:v>
                </c:pt>
                <c:pt idx="158">
                  <c:v>40462.138194444444</c:v>
                </c:pt>
                <c:pt idx="159">
                  <c:v>40464.073611111111</c:v>
                </c:pt>
                <c:pt idx="160">
                  <c:v>40466.151041666664</c:v>
                </c:pt>
                <c:pt idx="161">
                  <c:v>40467.821875000001</c:v>
                </c:pt>
                <c:pt idx="162">
                  <c:v>40470.21770833333</c:v>
                </c:pt>
                <c:pt idx="163">
                  <c:v>40474.043402777781</c:v>
                </c:pt>
                <c:pt idx="164">
                  <c:v>40487.750694444447</c:v>
                </c:pt>
                <c:pt idx="165">
                  <c:v>40493.513888888891</c:v>
                </c:pt>
                <c:pt idx="166">
                  <c:v>40497.698611111111</c:v>
                </c:pt>
                <c:pt idx="167">
                  <c:v>40503.347916666666</c:v>
                </c:pt>
                <c:pt idx="168">
                  <c:v>40508.761805555558</c:v>
                </c:pt>
                <c:pt idx="169">
                  <c:v>40512.226388888892</c:v>
                </c:pt>
                <c:pt idx="170">
                  <c:v>40515.340624999997</c:v>
                </c:pt>
                <c:pt idx="171">
                  <c:v>40518.305555555555</c:v>
                </c:pt>
                <c:pt idx="172">
                  <c:v>40521.713888888888</c:v>
                </c:pt>
                <c:pt idx="173">
                  <c:v>40525.146527777775</c:v>
                </c:pt>
                <c:pt idx="174">
                  <c:v>40528.04583333333</c:v>
                </c:pt>
                <c:pt idx="175">
                  <c:v>40531.555902777778</c:v>
                </c:pt>
                <c:pt idx="176">
                  <c:v>40535.087500000001</c:v>
                </c:pt>
                <c:pt idx="177">
                  <c:v>40538.105902777781</c:v>
                </c:pt>
                <c:pt idx="178">
                  <c:v>40541.29791666667</c:v>
                </c:pt>
                <c:pt idx="179">
                  <c:v>40544.301736111112</c:v>
                </c:pt>
                <c:pt idx="180">
                  <c:v>40548.148263888892</c:v>
                </c:pt>
                <c:pt idx="181">
                  <c:v>40552.631597222222</c:v>
                </c:pt>
                <c:pt idx="182">
                  <c:v>40556.713888888888</c:v>
                </c:pt>
                <c:pt idx="183">
                  <c:v>40560.710069444445</c:v>
                </c:pt>
                <c:pt idx="184">
                  <c:v>40564.126388888886</c:v>
                </c:pt>
                <c:pt idx="185">
                  <c:v>40567.285763888889</c:v>
                </c:pt>
                <c:pt idx="186">
                  <c:v>40570.797569444447</c:v>
                </c:pt>
                <c:pt idx="187">
                  <c:v>40574.050694444442</c:v>
                </c:pt>
                <c:pt idx="188">
                  <c:v>40576.696180555555</c:v>
                </c:pt>
                <c:pt idx="189">
                  <c:v>40579.386805555558</c:v>
                </c:pt>
                <c:pt idx="190">
                  <c:v>40582.877083333333</c:v>
                </c:pt>
                <c:pt idx="191">
                  <c:v>40587.431597222225</c:v>
                </c:pt>
                <c:pt idx="192">
                  <c:v>40591.890277777777</c:v>
                </c:pt>
                <c:pt idx="193">
                  <c:v>40595.708680555559</c:v>
                </c:pt>
                <c:pt idx="194">
                  <c:v>40599.623263888891</c:v>
                </c:pt>
                <c:pt idx="195">
                  <c:v>40603.564930555556</c:v>
                </c:pt>
                <c:pt idx="196">
                  <c:v>40608.146874999999</c:v>
                </c:pt>
                <c:pt idx="197">
                  <c:v>40612.854513888888</c:v>
                </c:pt>
                <c:pt idx="198">
                  <c:v>40615.819791666669</c:v>
                </c:pt>
                <c:pt idx="199">
                  <c:v>40620.36041666667</c:v>
                </c:pt>
                <c:pt idx="200">
                  <c:v>40623.402430555558</c:v>
                </c:pt>
                <c:pt idx="201">
                  <c:v>40626.369444444441</c:v>
                </c:pt>
                <c:pt idx="202">
                  <c:v>40629.402083333334</c:v>
                </c:pt>
                <c:pt idx="203">
                  <c:v>40632.427083333336</c:v>
                </c:pt>
                <c:pt idx="204">
                  <c:v>40635.314236111109</c:v>
                </c:pt>
                <c:pt idx="205">
                  <c:v>40639.82534722222</c:v>
                </c:pt>
                <c:pt idx="206">
                  <c:v>40644.238194444442</c:v>
                </c:pt>
                <c:pt idx="207">
                  <c:v>40647.594444444447</c:v>
                </c:pt>
                <c:pt idx="208">
                  <c:v>40652.088888888888</c:v>
                </c:pt>
                <c:pt idx="209">
                  <c:v>40657.124652777777</c:v>
                </c:pt>
                <c:pt idx="210">
                  <c:v>40662.131597222222</c:v>
                </c:pt>
                <c:pt idx="211">
                  <c:v>40666.263194444444</c:v>
                </c:pt>
                <c:pt idx="212">
                  <c:v>40671.281597222223</c:v>
                </c:pt>
                <c:pt idx="213">
                  <c:v>40676.238541666666</c:v>
                </c:pt>
                <c:pt idx="214">
                  <c:v>40766.682638888888</c:v>
                </c:pt>
                <c:pt idx="215">
                  <c:v>40768.161111111112</c:v>
                </c:pt>
                <c:pt idx="216">
                  <c:v>40769.069444444445</c:v>
                </c:pt>
                <c:pt idx="217">
                  <c:v>40770.177430555559</c:v>
                </c:pt>
                <c:pt idx="218">
                  <c:v>40771.304513888892</c:v>
                </c:pt>
                <c:pt idx="219">
                  <c:v>40776.386111111111</c:v>
                </c:pt>
                <c:pt idx="220">
                  <c:v>40781.301736111112</c:v>
                </c:pt>
                <c:pt idx="221">
                  <c:v>40782.088541666664</c:v>
                </c:pt>
                <c:pt idx="222">
                  <c:v>40783.113541666666</c:v>
                </c:pt>
                <c:pt idx="223">
                  <c:v>40784.796527777777</c:v>
                </c:pt>
                <c:pt idx="224">
                  <c:v>40787.432638888888</c:v>
                </c:pt>
                <c:pt idx="225">
                  <c:v>40790.432291666664</c:v>
                </c:pt>
                <c:pt idx="226">
                  <c:v>40792.808680555558</c:v>
                </c:pt>
                <c:pt idx="227">
                  <c:v>40794.236111111109</c:v>
                </c:pt>
                <c:pt idx="228">
                  <c:v>40795.703819444447</c:v>
                </c:pt>
                <c:pt idx="229">
                  <c:v>40797.191666666666</c:v>
                </c:pt>
                <c:pt idx="230">
                  <c:v>40798.346875000003</c:v>
                </c:pt>
                <c:pt idx="231">
                  <c:v>40799.769097222219</c:v>
                </c:pt>
                <c:pt idx="232">
                  <c:v>40802.243055555555</c:v>
                </c:pt>
                <c:pt idx="233">
                  <c:v>40805.859722222223</c:v>
                </c:pt>
                <c:pt idx="234">
                  <c:v>40808.357638888891</c:v>
                </c:pt>
                <c:pt idx="235">
                  <c:v>40810.257986111108</c:v>
                </c:pt>
                <c:pt idx="236">
                  <c:v>40812.261805555558</c:v>
                </c:pt>
                <c:pt idx="237">
                  <c:v>40813.802777777775</c:v>
                </c:pt>
                <c:pt idx="238">
                  <c:v>40816.298611111109</c:v>
                </c:pt>
                <c:pt idx="239">
                  <c:v>40818.825694444444</c:v>
                </c:pt>
                <c:pt idx="240">
                  <c:v>40820.695833333331</c:v>
                </c:pt>
                <c:pt idx="241">
                  <c:v>40822.756944444445</c:v>
                </c:pt>
                <c:pt idx="242">
                  <c:v>40824.772569444445</c:v>
                </c:pt>
                <c:pt idx="243">
                  <c:v>40826.714236111111</c:v>
                </c:pt>
                <c:pt idx="244">
                  <c:v>40829.115624999999</c:v>
                </c:pt>
                <c:pt idx="245">
                  <c:v>40833.182986111111</c:v>
                </c:pt>
                <c:pt idx="246">
                  <c:v>40837.707638888889</c:v>
                </c:pt>
                <c:pt idx="247">
                  <c:v>40842.237847222219</c:v>
                </c:pt>
                <c:pt idx="248">
                  <c:v>40846.777777777781</c:v>
                </c:pt>
                <c:pt idx="249">
                  <c:v>40849.282638888886</c:v>
                </c:pt>
                <c:pt idx="250">
                  <c:v>40851.706944444442</c:v>
                </c:pt>
                <c:pt idx="251">
                  <c:v>40855.190972222219</c:v>
                </c:pt>
                <c:pt idx="252">
                  <c:v>40871.246527777781</c:v>
                </c:pt>
                <c:pt idx="253">
                  <c:v>40874.875347222223</c:v>
                </c:pt>
                <c:pt idx="254">
                  <c:v>40878.744444444441</c:v>
                </c:pt>
                <c:pt idx="255">
                  <c:v>40882.566666666666</c:v>
                </c:pt>
                <c:pt idx="256">
                  <c:v>40886.721875000003</c:v>
                </c:pt>
                <c:pt idx="257">
                  <c:v>40890.69027777778</c:v>
                </c:pt>
                <c:pt idx="258">
                  <c:v>40895.197222222225</c:v>
                </c:pt>
                <c:pt idx="259">
                  <c:v>40899.397916666669</c:v>
                </c:pt>
                <c:pt idx="260">
                  <c:v>40902.9375</c:v>
                </c:pt>
                <c:pt idx="261">
                  <c:v>40908.324999999997</c:v>
                </c:pt>
                <c:pt idx="262">
                  <c:v>40913.69027777778</c:v>
                </c:pt>
                <c:pt idx="263">
                  <c:v>40917.632638888892</c:v>
                </c:pt>
                <c:pt idx="264">
                  <c:v>40921.053819444445</c:v>
                </c:pt>
                <c:pt idx="265">
                  <c:v>40925.086111111115</c:v>
                </c:pt>
                <c:pt idx="266">
                  <c:v>40929.647569444438</c:v>
                </c:pt>
                <c:pt idx="267">
                  <c:v>40933.757986111115</c:v>
                </c:pt>
                <c:pt idx="268">
                  <c:v>40938.748263888891</c:v>
                </c:pt>
                <c:pt idx="269">
                  <c:v>40943.767708333333</c:v>
                </c:pt>
                <c:pt idx="270">
                  <c:v>40948.200694444444</c:v>
                </c:pt>
                <c:pt idx="271">
                  <c:v>40953.144097222219</c:v>
                </c:pt>
                <c:pt idx="272">
                  <c:v>40957.86319444445</c:v>
                </c:pt>
                <c:pt idx="273">
                  <c:v>40962.191666666666</c:v>
                </c:pt>
                <c:pt idx="274">
                  <c:v>40966.216319444444</c:v>
                </c:pt>
                <c:pt idx="275">
                  <c:v>40970.27847222222</c:v>
                </c:pt>
                <c:pt idx="276">
                  <c:v>40975.754513888889</c:v>
                </c:pt>
                <c:pt idx="277">
                  <c:v>40979.891319444447</c:v>
                </c:pt>
                <c:pt idx="278">
                  <c:v>40982.882291666669</c:v>
                </c:pt>
                <c:pt idx="279">
                  <c:v>40987.255902777775</c:v>
                </c:pt>
                <c:pt idx="280">
                  <c:v>40991.604513888888</c:v>
                </c:pt>
                <c:pt idx="281">
                  <c:v>41002.008333333331</c:v>
                </c:pt>
                <c:pt idx="282">
                  <c:v>41006.887847222228</c:v>
                </c:pt>
                <c:pt idx="283">
                  <c:v>41010.777083333334</c:v>
                </c:pt>
                <c:pt idx="284">
                  <c:v>41015.286458333336</c:v>
                </c:pt>
                <c:pt idx="285">
                  <c:v>41020.831597222219</c:v>
                </c:pt>
                <c:pt idx="286">
                  <c:v>41027.218402777784</c:v>
                </c:pt>
                <c:pt idx="287">
                  <c:v>41030.654513888891</c:v>
                </c:pt>
                <c:pt idx="288">
                  <c:v>41035.184722222228</c:v>
                </c:pt>
                <c:pt idx="289">
                  <c:v>41039.707986111112</c:v>
                </c:pt>
                <c:pt idx="290">
                  <c:v>41045.25</c:v>
                </c:pt>
                <c:pt idx="291">
                  <c:v>41051.293055555558</c:v>
                </c:pt>
                <c:pt idx="292">
                  <c:v>41055.90243055555</c:v>
                </c:pt>
                <c:pt idx="293">
                  <c:v>41060.848611111112</c:v>
                </c:pt>
                <c:pt idx="294">
                  <c:v>41065.822916666672</c:v>
                </c:pt>
                <c:pt idx="295">
                  <c:v>41070.368055555555</c:v>
                </c:pt>
                <c:pt idx="296">
                  <c:v>41075.882291666669</c:v>
                </c:pt>
                <c:pt idx="297">
                  <c:v>41081.260069444441</c:v>
                </c:pt>
                <c:pt idx="298">
                  <c:v>41085.770833333328</c:v>
                </c:pt>
                <c:pt idx="299">
                  <c:v>41091.395833333336</c:v>
                </c:pt>
                <c:pt idx="300">
                  <c:v>41096.390625</c:v>
                </c:pt>
                <c:pt idx="301">
                  <c:v>41100.224305555559</c:v>
                </c:pt>
                <c:pt idx="302">
                  <c:v>41104.177083333328</c:v>
                </c:pt>
                <c:pt idx="303">
                  <c:v>41107.748958333337</c:v>
                </c:pt>
                <c:pt idx="304">
                  <c:v>41111.822222222225</c:v>
                </c:pt>
                <c:pt idx="305">
                  <c:v>41115.393750000003</c:v>
                </c:pt>
                <c:pt idx="306">
                  <c:v>41117.748611111107</c:v>
                </c:pt>
                <c:pt idx="307">
                  <c:v>41119.228819444441</c:v>
                </c:pt>
                <c:pt idx="308">
                  <c:v>41120.713541666672</c:v>
                </c:pt>
                <c:pt idx="309">
                  <c:v>41122.59097222222</c:v>
                </c:pt>
                <c:pt idx="310">
                  <c:v>41124.247569444444</c:v>
                </c:pt>
                <c:pt idx="311">
                  <c:v>41125.776736111111</c:v>
                </c:pt>
                <c:pt idx="312">
                  <c:v>41127.022222222222</c:v>
                </c:pt>
                <c:pt idx="313">
                  <c:v>41127.956250000003</c:v>
                </c:pt>
                <c:pt idx="314">
                  <c:v>41130.192013888889</c:v>
                </c:pt>
                <c:pt idx="315">
                  <c:v>41131.167361111111</c:v>
                </c:pt>
                <c:pt idx="316">
                  <c:v>41132.746874999997</c:v>
                </c:pt>
                <c:pt idx="317">
                  <c:v>41134.271527777775</c:v>
                </c:pt>
                <c:pt idx="318">
                  <c:v>41135.386458333334</c:v>
                </c:pt>
                <c:pt idx="319">
                  <c:v>41136.373263888891</c:v>
                </c:pt>
                <c:pt idx="320">
                  <c:v>41137.355902777781</c:v>
                </c:pt>
                <c:pt idx="321">
                  <c:v>41138.418749999997</c:v>
                </c:pt>
                <c:pt idx="322">
                  <c:v>41139.756944444445</c:v>
                </c:pt>
                <c:pt idx="323">
                  <c:v>41141.240277777775</c:v>
                </c:pt>
                <c:pt idx="324">
                  <c:v>41142.198958333334</c:v>
                </c:pt>
                <c:pt idx="325">
                  <c:v>41142.989236111112</c:v>
                </c:pt>
                <c:pt idx="326">
                  <c:v>41143.993749999994</c:v>
                </c:pt>
                <c:pt idx="327">
                  <c:v>41144.717708333337</c:v>
                </c:pt>
                <c:pt idx="328">
                  <c:v>41145.268055555556</c:v>
                </c:pt>
                <c:pt idx="329">
                  <c:v>41146.077777777784</c:v>
                </c:pt>
                <c:pt idx="330">
                  <c:v>41147.029861111114</c:v>
                </c:pt>
                <c:pt idx="331">
                  <c:v>41149.032638888893</c:v>
                </c:pt>
                <c:pt idx="332">
                  <c:v>41151.077777777777</c:v>
                </c:pt>
                <c:pt idx="333">
                  <c:v>41152.002430555556</c:v>
                </c:pt>
                <c:pt idx="334">
                  <c:v>41152.976388888885</c:v>
                </c:pt>
                <c:pt idx="335">
                  <c:v>41153.661111111112</c:v>
                </c:pt>
                <c:pt idx="336">
                  <c:v>41154.179166666669</c:v>
                </c:pt>
                <c:pt idx="337">
                  <c:v>41155.039236111115</c:v>
                </c:pt>
                <c:pt idx="338">
                  <c:v>41156.535763888889</c:v>
                </c:pt>
                <c:pt idx="339">
                  <c:v>41157.964583333334</c:v>
                </c:pt>
                <c:pt idx="340">
                  <c:v>41159.02916666666</c:v>
                </c:pt>
                <c:pt idx="341">
                  <c:v>41161.629861111112</c:v>
                </c:pt>
                <c:pt idx="342">
                  <c:v>41167.616319444445</c:v>
                </c:pt>
                <c:pt idx="343">
                  <c:v>41168.652083333334</c:v>
                </c:pt>
                <c:pt idx="344">
                  <c:v>41170.298611111109</c:v>
                </c:pt>
                <c:pt idx="345">
                  <c:v>41171.469791666663</c:v>
                </c:pt>
                <c:pt idx="346">
                  <c:v>41172.468402777784</c:v>
                </c:pt>
                <c:pt idx="347">
                  <c:v>41173.443402777775</c:v>
                </c:pt>
                <c:pt idx="348">
                  <c:v>41174.784722222219</c:v>
                </c:pt>
                <c:pt idx="349">
                  <c:v>41176.075694444444</c:v>
                </c:pt>
                <c:pt idx="350">
                  <c:v>41177.594097222216</c:v>
                </c:pt>
                <c:pt idx="351">
                  <c:v>41180.15902777778</c:v>
                </c:pt>
                <c:pt idx="352">
                  <c:v>41183.135416666664</c:v>
                </c:pt>
                <c:pt idx="353">
                  <c:v>41185.784722222219</c:v>
                </c:pt>
              </c:numCache>
            </c:numRef>
          </c:cat>
          <c:val>
            <c:numRef>
              <c:f>Resultados!$G$12:$G$365</c:f>
              <c:numCache>
                <c:formatCode>0</c:formatCode>
                <c:ptCount val="354"/>
                <c:pt idx="0">
                  <c:v>257.90319435296482</c:v>
                </c:pt>
                <c:pt idx="1">
                  <c:v>230.58031876099255</c:v>
                </c:pt>
                <c:pt idx="2">
                  <c:v>95.453218062400666</c:v>
                </c:pt>
                <c:pt idx="3">
                  <c:v>197.26561815590864</c:v>
                </c:pt>
                <c:pt idx="4">
                  <c:v>129.76590729118266</c:v>
                </c:pt>
                <c:pt idx="5">
                  <c:v>208.15922949916927</c:v>
                </c:pt>
                <c:pt idx="6">
                  <c:v>44.886236446040527</c:v>
                </c:pt>
                <c:pt idx="7">
                  <c:v>132.3507693460171</c:v>
                </c:pt>
                <c:pt idx="8">
                  <c:v>206.80581111796175</c:v>
                </c:pt>
                <c:pt idx="9">
                  <c:v>101.70681636021071</c:v>
                </c:pt>
                <c:pt idx="10">
                  <c:v>223.94186992766032</c:v>
                </c:pt>
                <c:pt idx="11">
                  <c:v>148.04273892216946</c:v>
                </c:pt>
                <c:pt idx="12">
                  <c:v>132.21263188021379</c:v>
                </c:pt>
                <c:pt idx="13">
                  <c:v>180.15741557973149</c:v>
                </c:pt>
                <c:pt idx="14">
                  <c:v>256.79879181813999</c:v>
                </c:pt>
                <c:pt idx="15">
                  <c:v>182.60861138001772</c:v>
                </c:pt>
                <c:pt idx="16">
                  <c:v>139.83148197054817</c:v>
                </c:pt>
                <c:pt idx="17">
                  <c:v>146.89680903216552</c:v>
                </c:pt>
                <c:pt idx="18">
                  <c:v>55.845699888169761</c:v>
                </c:pt>
                <c:pt idx="19">
                  <c:v>101.7023774654122</c:v>
                </c:pt>
                <c:pt idx="20">
                  <c:v>185.67015175125314</c:v>
                </c:pt>
                <c:pt idx="21">
                  <c:v>129.33511775364428</c:v>
                </c:pt>
                <c:pt idx="22">
                  <c:v>153.72749378682218</c:v>
                </c:pt>
                <c:pt idx="23">
                  <c:v>133.42337146981299</c:v>
                </c:pt>
                <c:pt idx="24">
                  <c:v>55.380307062986624</c:v>
                </c:pt>
                <c:pt idx="25">
                  <c:v>82.886799312280573</c:v>
                </c:pt>
                <c:pt idx="26">
                  <c:v>87.091028787153121</c:v>
                </c:pt>
                <c:pt idx="27">
                  <c:v>122.73647603941812</c:v>
                </c:pt>
                <c:pt idx="28">
                  <c:v>82.771364149721236</c:v>
                </c:pt>
                <c:pt idx="29">
                  <c:v>91.336831618623961</c:v>
                </c:pt>
                <c:pt idx="30">
                  <c:v>121.31662665555467</c:v>
                </c:pt>
                <c:pt idx="31">
                  <c:v>43.090887386563971</c:v>
                </c:pt>
                <c:pt idx="32">
                  <c:v>95.989230611560075</c:v>
                </c:pt>
                <c:pt idx="33">
                  <c:v>109.07417173066231</c:v>
                </c:pt>
                <c:pt idx="34">
                  <c:v>75.629472371778192</c:v>
                </c:pt>
                <c:pt idx="35">
                  <c:v>86.049443632166685</c:v>
                </c:pt>
                <c:pt idx="36">
                  <c:v>156.83573397755029</c:v>
                </c:pt>
                <c:pt idx="37">
                  <c:v>109.91289474564122</c:v>
                </c:pt>
                <c:pt idx="38">
                  <c:v>137.93688629098997</c:v>
                </c:pt>
                <c:pt idx="39">
                  <c:v>180.694642345066</c:v>
                </c:pt>
                <c:pt idx="40">
                  <c:v>140.45583176173778</c:v>
                </c:pt>
                <c:pt idx="41">
                  <c:v>115.88073333380387</c:v>
                </c:pt>
                <c:pt idx="42">
                  <c:v>88.429451803351512</c:v>
                </c:pt>
                <c:pt idx="43">
                  <c:v>74.851439929463922</c:v>
                </c:pt>
                <c:pt idx="44">
                  <c:v>80.770840809035818</c:v>
                </c:pt>
                <c:pt idx="45">
                  <c:v>123.68931280392182</c:v>
                </c:pt>
                <c:pt idx="46">
                  <c:v>29.001059023022844</c:v>
                </c:pt>
                <c:pt idx="47">
                  <c:v>14.88647790901547</c:v>
                </c:pt>
                <c:pt idx="48">
                  <c:v>172.42662193542182</c:v>
                </c:pt>
                <c:pt idx="49">
                  <c:v>159.575644618919</c:v>
                </c:pt>
                <c:pt idx="50">
                  <c:v>86.319922247842229</c:v>
                </c:pt>
                <c:pt idx="51">
                  <c:v>58.366768010018781</c:v>
                </c:pt>
                <c:pt idx="52">
                  <c:v>87.069039413901137</c:v>
                </c:pt>
                <c:pt idx="53">
                  <c:v>120.22820204833968</c:v>
                </c:pt>
                <c:pt idx="54">
                  <c:v>116.60076412082836</c:v>
                </c:pt>
                <c:pt idx="55">
                  <c:v>200.41133435672725</c:v>
                </c:pt>
                <c:pt idx="56">
                  <c:v>158.20651296394269</c:v>
                </c:pt>
                <c:pt idx="57">
                  <c:v>114.63193956461467</c:v>
                </c:pt>
                <c:pt idx="58">
                  <c:v>60.437454957707644</c:v>
                </c:pt>
                <c:pt idx="59">
                  <c:v>44.565849319373534</c:v>
                </c:pt>
                <c:pt idx="60">
                  <c:v>148.84002562416529</c:v>
                </c:pt>
                <c:pt idx="61">
                  <c:v>98.152229680044542</c:v>
                </c:pt>
                <c:pt idx="62">
                  <c:v>58.064332890843161</c:v>
                </c:pt>
                <c:pt idx="63">
                  <c:v>86.414532838893606</c:v>
                </c:pt>
                <c:pt idx="64">
                  <c:v>80.904559835696929</c:v>
                </c:pt>
                <c:pt idx="65">
                  <c:v>164.64196110421992</c:v>
                </c:pt>
                <c:pt idx="66">
                  <c:v>155.37264640439059</c:v>
                </c:pt>
                <c:pt idx="67">
                  <c:v>101.87850788558647</c:v>
                </c:pt>
                <c:pt idx="68">
                  <c:v>84.74847290598197</c:v>
                </c:pt>
                <c:pt idx="69">
                  <c:v>307.51699349713107</c:v>
                </c:pt>
                <c:pt idx="70">
                  <c:v>116.78786547341581</c:v>
                </c:pt>
                <c:pt idx="71">
                  <c:v>197.97755293518441</c:v>
                </c:pt>
                <c:pt idx="72">
                  <c:v>94.275298337421106</c:v>
                </c:pt>
                <c:pt idx="73">
                  <c:v>585.69144475587382</c:v>
                </c:pt>
                <c:pt idx="74">
                  <c:v>115.25779963638512</c:v>
                </c:pt>
                <c:pt idx="75">
                  <c:v>268.5016759930636</c:v>
                </c:pt>
                <c:pt idx="76">
                  <c:v>334.27584472610215</c:v>
                </c:pt>
                <c:pt idx="77">
                  <c:v>377.93207862679395</c:v>
                </c:pt>
                <c:pt idx="78">
                  <c:v>203.8481575801631</c:v>
                </c:pt>
                <c:pt idx="79">
                  <c:v>222.4741250880019</c:v>
                </c:pt>
                <c:pt idx="80">
                  <c:v>98.261633607257181</c:v>
                </c:pt>
                <c:pt idx="81">
                  <c:v>90.209284250414015</c:v>
                </c:pt>
                <c:pt idx="82">
                  <c:v>54.269631336018328</c:v>
                </c:pt>
                <c:pt idx="83">
                  <c:v>171.47738405272452</c:v>
                </c:pt>
                <c:pt idx="84">
                  <c:v>101.70278994650334</c:v>
                </c:pt>
                <c:pt idx="85">
                  <c:v>226.0636399854711</c:v>
                </c:pt>
                <c:pt idx="86">
                  <c:v>499.29335020883127</c:v>
                </c:pt>
                <c:pt idx="87">
                  <c:v>637.82779679794453</c:v>
                </c:pt>
                <c:pt idx="88">
                  <c:v>948.95985269513062</c:v>
                </c:pt>
                <c:pt idx="89">
                  <c:v>469.1477532324854</c:v>
                </c:pt>
                <c:pt idx="90">
                  <c:v>245.44424564971689</c:v>
                </c:pt>
                <c:pt idx="91">
                  <c:v>521.46360544626441</c:v>
                </c:pt>
                <c:pt idx="92">
                  <c:v>410.44959900813564</c:v>
                </c:pt>
                <c:pt idx="93">
                  <c:v>607.77398495436785</c:v>
                </c:pt>
                <c:pt idx="94">
                  <c:v>443.79445246825611</c:v>
                </c:pt>
                <c:pt idx="95">
                  <c:v>139.87850058346135</c:v>
                </c:pt>
                <c:pt idx="96">
                  <c:v>54.745453516163181</c:v>
                </c:pt>
                <c:pt idx="97">
                  <c:v>322.37940533378026</c:v>
                </c:pt>
                <c:pt idx="98">
                  <c:v>348.85721126649315</c:v>
                </c:pt>
                <c:pt idx="99">
                  <c:v>1409.8616433605898</c:v>
                </c:pt>
                <c:pt idx="100">
                  <c:v>1346.8533991857091</c:v>
                </c:pt>
                <c:pt idx="101">
                  <c:v>531.51109743615973</c:v>
                </c:pt>
                <c:pt idx="102">
                  <c:v>374.85721355277587</c:v>
                </c:pt>
                <c:pt idx="103">
                  <c:v>446.05920901335924</c:v>
                </c:pt>
                <c:pt idx="104">
                  <c:v>1491</c:v>
                </c:pt>
                <c:pt idx="105">
                  <c:v>379.21491960435355</c:v>
                </c:pt>
                <c:pt idx="106">
                  <c:v>946.736518199584</c:v>
                </c:pt>
                <c:pt idx="107">
                  <c:v>448.66013734573693</c:v>
                </c:pt>
                <c:pt idx="108">
                  <c:v>1029</c:v>
                </c:pt>
                <c:pt idx="109">
                  <c:v>554.25782923736926</c:v>
                </c:pt>
                <c:pt idx="110">
                  <c:v>1340</c:v>
                </c:pt>
                <c:pt idx="111">
                  <c:v>207.74936917893939</c:v>
                </c:pt>
                <c:pt idx="112">
                  <c:v>547.30899271571388</c:v>
                </c:pt>
                <c:pt idx="113">
                  <c:v>654.15696964756921</c:v>
                </c:pt>
                <c:pt idx="114">
                  <c:v>196.00754925597451</c:v>
                </c:pt>
                <c:pt idx="115">
                  <c:v>253.09959804274956</c:v>
                </c:pt>
                <c:pt idx="116">
                  <c:v>624.32331061682669</c:v>
                </c:pt>
                <c:pt idx="117">
                  <c:v>171.85544084561715</c:v>
                </c:pt>
                <c:pt idx="118">
                  <c:v>486.39404959494874</c:v>
                </c:pt>
                <c:pt idx="119">
                  <c:v>209.72175959013407</c:v>
                </c:pt>
                <c:pt idx="120">
                  <c:v>142.98455470332377</c:v>
                </c:pt>
                <c:pt idx="121">
                  <c:v>205.79573722455592</c:v>
                </c:pt>
                <c:pt idx="122">
                  <c:v>236.94657604359952</c:v>
                </c:pt>
                <c:pt idx="123">
                  <c:v>254.62738715134574</c:v>
                </c:pt>
                <c:pt idx="124">
                  <c:v>117.79958060250343</c:v>
                </c:pt>
                <c:pt idx="125">
                  <c:v>82.717454841232808</c:v>
                </c:pt>
                <c:pt idx="126">
                  <c:v>201.00910760935835</c:v>
                </c:pt>
                <c:pt idx="127">
                  <c:v>187.2494240967188</c:v>
                </c:pt>
                <c:pt idx="128">
                  <c:v>72.999158785973023</c:v>
                </c:pt>
                <c:pt idx="129">
                  <c:v>115.28799562504825</c:v>
                </c:pt>
                <c:pt idx="130">
                  <c:v>228.52404665536346</c:v>
                </c:pt>
                <c:pt idx="131">
                  <c:v>193.77330184055504</c:v>
                </c:pt>
                <c:pt idx="132">
                  <c:v>158.26471082043824</c:v>
                </c:pt>
                <c:pt idx="133">
                  <c:v>217.00732364492342</c:v>
                </c:pt>
                <c:pt idx="134">
                  <c:v>469.19594206389661</c:v>
                </c:pt>
                <c:pt idx="135">
                  <c:v>211.29689445241522</c:v>
                </c:pt>
                <c:pt idx="136">
                  <c:v>184.11641027286146</c:v>
                </c:pt>
                <c:pt idx="137">
                  <c:v>289.66639791917703</c:v>
                </c:pt>
                <c:pt idx="138">
                  <c:v>219.24940197741776</c:v>
                </c:pt>
                <c:pt idx="139">
                  <c:v>109.80401986014735</c:v>
                </c:pt>
                <c:pt idx="140">
                  <c:v>106.24690922023032</c:v>
                </c:pt>
                <c:pt idx="141">
                  <c:v>115.52052958857519</c:v>
                </c:pt>
                <c:pt idx="142">
                  <c:v>49.790670745876291</c:v>
                </c:pt>
                <c:pt idx="143">
                  <c:v>48.890789670880181</c:v>
                </c:pt>
                <c:pt idx="144">
                  <c:v>112.72913289405331</c:v>
                </c:pt>
                <c:pt idx="145">
                  <c:v>84.54336798128972</c:v>
                </c:pt>
                <c:pt idx="146">
                  <c:v>159.61495421989881</c:v>
                </c:pt>
                <c:pt idx="147">
                  <c:v>108.3572783588065</c:v>
                </c:pt>
                <c:pt idx="148">
                  <c:v>158.28714812543885</c:v>
                </c:pt>
                <c:pt idx="149">
                  <c:v>181.90767483368543</c:v>
                </c:pt>
                <c:pt idx="150">
                  <c:v>146.65376840045852</c:v>
                </c:pt>
                <c:pt idx="151">
                  <c:v>99.056506509719668</c:v>
                </c:pt>
                <c:pt idx="152">
                  <c:v>292.76635244977189</c:v>
                </c:pt>
                <c:pt idx="153">
                  <c:v>121.04251468654434</c:v>
                </c:pt>
                <c:pt idx="154">
                  <c:v>108.12864423495427</c:v>
                </c:pt>
                <c:pt idx="155">
                  <c:v>101.23627785812192</c:v>
                </c:pt>
                <c:pt idx="156">
                  <c:v>145.7477910489267</c:v>
                </c:pt>
                <c:pt idx="157">
                  <c:v>85.84467172395459</c:v>
                </c:pt>
                <c:pt idx="158">
                  <c:v>98.750574867787861</c:v>
                </c:pt>
                <c:pt idx="159">
                  <c:v>39.299562132584285</c:v>
                </c:pt>
                <c:pt idx="160">
                  <c:v>83.488800376392064</c:v>
                </c:pt>
                <c:pt idx="161">
                  <c:v>70.450524881602789</c:v>
                </c:pt>
                <c:pt idx="162">
                  <c:v>110.91747090094144</c:v>
                </c:pt>
                <c:pt idx="163">
                  <c:v>100.93231258395745</c:v>
                </c:pt>
                <c:pt idx="164">
                  <c:v>52.127635302120957</c:v>
                </c:pt>
                <c:pt idx="165">
                  <c:v>38.951677729666834</c:v>
                </c:pt>
                <c:pt idx="166">
                  <c:v>39.440887651881816</c:v>
                </c:pt>
                <c:pt idx="167">
                  <c:v>40.698573771434248</c:v>
                </c:pt>
                <c:pt idx="168">
                  <c:v>136.18262598462618</c:v>
                </c:pt>
                <c:pt idx="169">
                  <c:v>110.03417342698154</c:v>
                </c:pt>
                <c:pt idx="170">
                  <c:v>76.222922669347454</c:v>
                </c:pt>
                <c:pt idx="171">
                  <c:v>136.93563628386704</c:v>
                </c:pt>
                <c:pt idx="172">
                  <c:v>82.271827313107423</c:v>
                </c:pt>
                <c:pt idx="173">
                  <c:v>55.462153106766273</c:v>
                </c:pt>
                <c:pt idx="174">
                  <c:v>70.042854515664686</c:v>
                </c:pt>
                <c:pt idx="175">
                  <c:v>52.972994776215963</c:v>
                </c:pt>
                <c:pt idx="176">
                  <c:v>65.566625187180861</c:v>
                </c:pt>
                <c:pt idx="177">
                  <c:v>56.077507496859411</c:v>
                </c:pt>
                <c:pt idx="178">
                  <c:v>69.225082752320375</c:v>
                </c:pt>
                <c:pt idx="179">
                  <c:v>39.576484480239742</c:v>
                </c:pt>
                <c:pt idx="180">
                  <c:v>64.924795578380994</c:v>
                </c:pt>
                <c:pt idx="181">
                  <c:v>85.533361064783477</c:v>
                </c:pt>
                <c:pt idx="182">
                  <c:v>52.059685526417979</c:v>
                </c:pt>
                <c:pt idx="183">
                  <c:v>46.607024420502441</c:v>
                </c:pt>
                <c:pt idx="184">
                  <c:v>18.845182331733628</c:v>
                </c:pt>
                <c:pt idx="185">
                  <c:v>71.66668458039824</c:v>
                </c:pt>
                <c:pt idx="186">
                  <c:v>86.124758768207656</c:v>
                </c:pt>
                <c:pt idx="187">
                  <c:v>68.193244352453377</c:v>
                </c:pt>
                <c:pt idx="188">
                  <c:v>62.973169615750052</c:v>
                </c:pt>
                <c:pt idx="189">
                  <c:v>58.386900244568245</c:v>
                </c:pt>
                <c:pt idx="190">
                  <c:v>32.297100215613398</c:v>
                </c:pt>
                <c:pt idx="191">
                  <c:v>147.34606933627472</c:v>
                </c:pt>
                <c:pt idx="192">
                  <c:v>42.955443874156529</c:v>
                </c:pt>
                <c:pt idx="193">
                  <c:v>43.647989617424784</c:v>
                </c:pt>
                <c:pt idx="194">
                  <c:v>67.584699057442251</c:v>
                </c:pt>
                <c:pt idx="195">
                  <c:v>64.616497317917549</c:v>
                </c:pt>
                <c:pt idx="196">
                  <c:v>9.5165723891559146</c:v>
                </c:pt>
                <c:pt idx="197">
                  <c:v>14.681913098916631</c:v>
                </c:pt>
                <c:pt idx="198">
                  <c:v>65.383826469047108</c:v>
                </c:pt>
                <c:pt idx="199">
                  <c:v>10.24205547464836</c:v>
                </c:pt>
                <c:pt idx="200">
                  <c:v>7.9099946515261017</c:v>
                </c:pt>
                <c:pt idx="201">
                  <c:v>9.1403287711054695</c:v>
                </c:pt>
                <c:pt idx="202">
                  <c:v>6.9319804115854637</c:v>
                </c:pt>
                <c:pt idx="203">
                  <c:v>5.4093690205496454</c:v>
                </c:pt>
                <c:pt idx="204">
                  <c:v>3.0994173951688166</c:v>
                </c:pt>
                <c:pt idx="205">
                  <c:v>8.3184576711786402</c:v>
                </c:pt>
                <c:pt idx="206">
                  <c:v>6.6291938828004495</c:v>
                </c:pt>
                <c:pt idx="207">
                  <c:v>15.484786385373315</c:v>
                </c:pt>
                <c:pt idx="208">
                  <c:v>32.583039896651449</c:v>
                </c:pt>
                <c:pt idx="209">
                  <c:v>14.574285738494105</c:v>
                </c:pt>
                <c:pt idx="210">
                  <c:v>13.145597973783408</c:v>
                </c:pt>
                <c:pt idx="211">
                  <c:v>10.567161669340123</c:v>
                </c:pt>
                <c:pt idx="212">
                  <c:v>27.480196357855363</c:v>
                </c:pt>
                <c:pt idx="213">
                  <c:v>21.587576347406358</c:v>
                </c:pt>
                <c:pt idx="214">
                  <c:v>230.43218443045535</c:v>
                </c:pt>
                <c:pt idx="215">
                  <c:v>191.3075873515582</c:v>
                </c:pt>
                <c:pt idx="216">
                  <c:v>134.10930467066743</c:v>
                </c:pt>
                <c:pt idx="217">
                  <c:v>118.36616272640029</c:v>
                </c:pt>
                <c:pt idx="218">
                  <c:v>125.34260400776078</c:v>
                </c:pt>
                <c:pt idx="219">
                  <c:v>19.135138931309505</c:v>
                </c:pt>
                <c:pt idx="220">
                  <c:v>148.54411149611695</c:v>
                </c:pt>
                <c:pt idx="221">
                  <c:v>239.10760689303495</c:v>
                </c:pt>
                <c:pt idx="222">
                  <c:v>93.206828130639707</c:v>
                </c:pt>
                <c:pt idx="223">
                  <c:v>93.415835140726159</c:v>
                </c:pt>
                <c:pt idx="224">
                  <c:v>90.229480645871291</c:v>
                </c:pt>
                <c:pt idx="225">
                  <c:v>72.114631836498546</c:v>
                </c:pt>
                <c:pt idx="226">
                  <c:v>132.69459529197553</c:v>
                </c:pt>
                <c:pt idx="227">
                  <c:v>106.06257326500872</c:v>
                </c:pt>
                <c:pt idx="228">
                  <c:v>147.27659384673802</c:v>
                </c:pt>
                <c:pt idx="229">
                  <c:v>144.56542132864996</c:v>
                </c:pt>
                <c:pt idx="230">
                  <c:v>111.90729856516737</c:v>
                </c:pt>
                <c:pt idx="231">
                  <c:v>136.26138638247326</c:v>
                </c:pt>
                <c:pt idx="232">
                  <c:v>60.3765258184945</c:v>
                </c:pt>
                <c:pt idx="233">
                  <c:v>57.836108736903434</c:v>
                </c:pt>
                <c:pt idx="234">
                  <c:v>74.945243423991229</c:v>
                </c:pt>
                <c:pt idx="235">
                  <c:v>103.95152102946281</c:v>
                </c:pt>
                <c:pt idx="236">
                  <c:v>83.561736005185665</c:v>
                </c:pt>
                <c:pt idx="237">
                  <c:v>147.10474075339616</c:v>
                </c:pt>
                <c:pt idx="238">
                  <c:v>131.08720738348097</c:v>
                </c:pt>
                <c:pt idx="239">
                  <c:v>205.01758492771182</c:v>
                </c:pt>
                <c:pt idx="240">
                  <c:v>88.581961067752673</c:v>
                </c:pt>
                <c:pt idx="241">
                  <c:v>86.096297970699965</c:v>
                </c:pt>
                <c:pt idx="242">
                  <c:v>505.94933078484172</c:v>
                </c:pt>
                <c:pt idx="243">
                  <c:v>192.68166035106427</c:v>
                </c:pt>
                <c:pt idx="244">
                  <c:v>64.301378992689905</c:v>
                </c:pt>
                <c:pt idx="245">
                  <c:v>76.995973767440958</c:v>
                </c:pt>
                <c:pt idx="246">
                  <c:v>197.50144601656885</c:v>
                </c:pt>
                <c:pt idx="247">
                  <c:v>178.05627339424035</c:v>
                </c:pt>
                <c:pt idx="248">
                  <c:v>101.80131992429463</c:v>
                </c:pt>
                <c:pt idx="249">
                  <c:v>84.164433961468944</c:v>
                </c:pt>
                <c:pt idx="250">
                  <c:v>159.64562727302132</c:v>
                </c:pt>
                <c:pt idx="251">
                  <c:v>103.16854793975662</c:v>
                </c:pt>
                <c:pt idx="252">
                  <c:v>101.38697088224332</c:v>
                </c:pt>
                <c:pt idx="253">
                  <c:v>168.33351669785151</c:v>
                </c:pt>
                <c:pt idx="254">
                  <c:v>90.830104369755176</c:v>
                </c:pt>
                <c:pt idx="255">
                  <c:v>193.19962237621851</c:v>
                </c:pt>
                <c:pt idx="256">
                  <c:v>149.49944881771469</c:v>
                </c:pt>
                <c:pt idx="257">
                  <c:v>189.4642523650424</c:v>
                </c:pt>
                <c:pt idx="258">
                  <c:v>107.13499386382553</c:v>
                </c:pt>
                <c:pt idx="259">
                  <c:v>241.22837306015845</c:v>
                </c:pt>
                <c:pt idx="260">
                  <c:v>143.41952184927678</c:v>
                </c:pt>
                <c:pt idx="261">
                  <c:v>126.42139106421199</c:v>
                </c:pt>
                <c:pt idx="262">
                  <c:v>85.520777870981249</c:v>
                </c:pt>
                <c:pt idx="263">
                  <c:v>146.09654416310883</c:v>
                </c:pt>
                <c:pt idx="264">
                  <c:v>132.46630580053485</c:v>
                </c:pt>
                <c:pt idx="265">
                  <c:v>94.541120384503316</c:v>
                </c:pt>
                <c:pt idx="266">
                  <c:v>98.379948653266297</c:v>
                </c:pt>
                <c:pt idx="267">
                  <c:v>108.63213657091505</c:v>
                </c:pt>
                <c:pt idx="268">
                  <c:v>140.46798795533454</c:v>
                </c:pt>
                <c:pt idx="269">
                  <c:v>156.71695585251803</c:v>
                </c:pt>
                <c:pt idx="270">
                  <c:v>133.75192589364326</c:v>
                </c:pt>
                <c:pt idx="271">
                  <c:v>111.85420763272383</c:v>
                </c:pt>
                <c:pt idx="272">
                  <c:v>168.7709331844755</c:v>
                </c:pt>
                <c:pt idx="273">
                  <c:v>129.33138805027909</c:v>
                </c:pt>
                <c:pt idx="274">
                  <c:v>76.075725443078298</c:v>
                </c:pt>
                <c:pt idx="275">
                  <c:v>180.56895906748628</c:v>
                </c:pt>
                <c:pt idx="276">
                  <c:v>116.85785375792587</c:v>
                </c:pt>
                <c:pt idx="277">
                  <c:v>169.39889489786873</c:v>
                </c:pt>
                <c:pt idx="278">
                  <c:v>123.48648269044992</c:v>
                </c:pt>
                <c:pt idx="279">
                  <c:v>87.542651551216053</c:v>
                </c:pt>
                <c:pt idx="280">
                  <c:v>117.09849952183063</c:v>
                </c:pt>
                <c:pt idx="281">
                  <c:v>143.72359940382555</c:v>
                </c:pt>
                <c:pt idx="282">
                  <c:v>82.333870589322572</c:v>
                </c:pt>
                <c:pt idx="283">
                  <c:v>108.12868136759579</c:v>
                </c:pt>
                <c:pt idx="284">
                  <c:v>152.08122161713032</c:v>
                </c:pt>
                <c:pt idx="285">
                  <c:v>173.07300409138207</c:v>
                </c:pt>
                <c:pt idx="286">
                  <c:v>159.54025666960766</c:v>
                </c:pt>
                <c:pt idx="287">
                  <c:v>173.31224126168209</c:v>
                </c:pt>
                <c:pt idx="288">
                  <c:v>298.11631573954543</c:v>
                </c:pt>
                <c:pt idx="289">
                  <c:v>151.41860062665486</c:v>
                </c:pt>
                <c:pt idx="290">
                  <c:v>175.13176408101813</c:v>
                </c:pt>
                <c:pt idx="291">
                  <c:v>138.65705022707897</c:v>
                </c:pt>
                <c:pt idx="292">
                  <c:v>159.5641760472127</c:v>
                </c:pt>
                <c:pt idx="293">
                  <c:v>196.64634175369471</c:v>
                </c:pt>
                <c:pt idx="294">
                  <c:v>94.61865371754962</c:v>
                </c:pt>
                <c:pt idx="295">
                  <c:v>117.42553551051037</c:v>
                </c:pt>
                <c:pt idx="296">
                  <c:v>173.34095711740071</c:v>
                </c:pt>
                <c:pt idx="297">
                  <c:v>148.00299128003945</c:v>
                </c:pt>
                <c:pt idx="298">
                  <c:v>119.09088971894926</c:v>
                </c:pt>
                <c:pt idx="299">
                  <c:v>157.85861007270344</c:v>
                </c:pt>
                <c:pt idx="300">
                  <c:v>165.42919453849137</c:v>
                </c:pt>
                <c:pt idx="301">
                  <c:v>70.507433399742126</c:v>
                </c:pt>
                <c:pt idx="302">
                  <c:v>271.43024680769497</c:v>
                </c:pt>
                <c:pt idx="303">
                  <c:v>123.65414631048611</c:v>
                </c:pt>
                <c:pt idx="304">
                  <c:v>127.51607402332141</c:v>
                </c:pt>
                <c:pt idx="305">
                  <c:v>46.123366501687627</c:v>
                </c:pt>
                <c:pt idx="306">
                  <c:v>212.0795521569643</c:v>
                </c:pt>
                <c:pt idx="307">
                  <c:v>105.74581015499868</c:v>
                </c:pt>
                <c:pt idx="308">
                  <c:v>166.22953618008023</c:v>
                </c:pt>
                <c:pt idx="309">
                  <c:v>219.83675872476286</c:v>
                </c:pt>
                <c:pt idx="310">
                  <c:v>169.70723595622053</c:v>
                </c:pt>
                <c:pt idx="311">
                  <c:v>158.542083070297</c:v>
                </c:pt>
                <c:pt idx="312">
                  <c:v>148.31215673248576</c:v>
                </c:pt>
                <c:pt idx="313">
                  <c:v>174.94356733835625</c:v>
                </c:pt>
                <c:pt idx="314">
                  <c:v>506.50487628847446</c:v>
                </c:pt>
                <c:pt idx="315">
                  <c:v>242.19704543714718</c:v>
                </c:pt>
                <c:pt idx="316">
                  <c:v>345.05657492257677</c:v>
                </c:pt>
                <c:pt idx="317">
                  <c:v>82.558037686190417</c:v>
                </c:pt>
                <c:pt idx="318">
                  <c:v>109.22278669931842</c:v>
                </c:pt>
                <c:pt idx="319">
                  <c:v>124.87210813855356</c:v>
                </c:pt>
                <c:pt idx="320">
                  <c:v>410.50555596513595</c:v>
                </c:pt>
                <c:pt idx="321">
                  <c:v>112.78065769655799</c:v>
                </c:pt>
                <c:pt idx="322">
                  <c:v>163.6899883672271</c:v>
                </c:pt>
                <c:pt idx="323">
                  <c:v>135.82561969075147</c:v>
                </c:pt>
                <c:pt idx="324">
                  <c:v>381.07709954845916</c:v>
                </c:pt>
                <c:pt idx="325">
                  <c:v>263.1088768587353</c:v>
                </c:pt>
                <c:pt idx="326">
                  <c:v>230.96470393498143</c:v>
                </c:pt>
                <c:pt idx="327">
                  <c:v>105.50934672292792</c:v>
                </c:pt>
                <c:pt idx="328">
                  <c:v>171.14485518590516</c:v>
                </c:pt>
                <c:pt idx="329">
                  <c:v>197.24680775999815</c:v>
                </c:pt>
                <c:pt idx="330">
                  <c:v>178.57114152681535</c:v>
                </c:pt>
                <c:pt idx="331">
                  <c:v>61.937180001452376</c:v>
                </c:pt>
                <c:pt idx="332">
                  <c:v>168.37800676099033</c:v>
                </c:pt>
                <c:pt idx="333">
                  <c:v>261.76410425355812</c:v>
                </c:pt>
                <c:pt idx="334">
                  <c:v>303.72614645845954</c:v>
                </c:pt>
                <c:pt idx="335">
                  <c:v>193.00407761541575</c:v>
                </c:pt>
                <c:pt idx="336">
                  <c:v>101.95626122545119</c:v>
                </c:pt>
                <c:pt idx="337">
                  <c:v>106.90028965814666</c:v>
                </c:pt>
                <c:pt idx="338">
                  <c:v>113.80981383832689</c:v>
                </c:pt>
                <c:pt idx="339">
                  <c:v>139.08434067719767</c:v>
                </c:pt>
                <c:pt idx="340">
                  <c:v>97.445260161198931</c:v>
                </c:pt>
                <c:pt idx="341">
                  <c:v>211.86361462915383</c:v>
                </c:pt>
                <c:pt idx="342">
                  <c:v>126.24309796265526</c:v>
                </c:pt>
                <c:pt idx="343">
                  <c:v>58.671134790788237</c:v>
                </c:pt>
                <c:pt idx="344">
                  <c:v>106.40861892496815</c:v>
                </c:pt>
                <c:pt idx="345">
                  <c:v>96.96470313712652</c:v>
                </c:pt>
                <c:pt idx="346">
                  <c:v>124.26386209808027</c:v>
                </c:pt>
                <c:pt idx="347">
                  <c:v>76.012110004681475</c:v>
                </c:pt>
                <c:pt idx="348">
                  <c:v>167.62201445010456</c:v>
                </c:pt>
                <c:pt idx="349">
                  <c:v>130.19465577910191</c:v>
                </c:pt>
                <c:pt idx="350">
                  <c:v>72.847824660921447</c:v>
                </c:pt>
                <c:pt idx="351">
                  <c:v>147.13267318723285</c:v>
                </c:pt>
                <c:pt idx="352">
                  <c:v>107.82558576218126</c:v>
                </c:pt>
                <c:pt idx="353">
                  <c:v>158.05074711743492</c:v>
                </c:pt>
              </c:numCache>
            </c:numRef>
          </c:val>
        </c:ser>
        <c:ser>
          <c:idx val="0"/>
          <c:order val="1"/>
          <c:tx>
            <c:v>Fine</c:v>
          </c:tx>
          <c:spPr>
            <a:solidFill>
              <a:srgbClr val="00B050"/>
            </a:solidFill>
            <a:ln>
              <a:solidFill>
                <a:srgbClr val="00B050"/>
              </a:solidFill>
            </a:ln>
          </c:spPr>
          <c:invertIfNegative val="0"/>
          <c:cat>
            <c:numRef>
              <c:f>Resultados!$B$12:$B$365</c:f>
              <c:numCache>
                <c:formatCode>[$-409]d/mmm/yy;@</c:formatCode>
                <c:ptCount val="354"/>
                <c:pt idx="0">
                  <c:v>40081.529166666667</c:v>
                </c:pt>
                <c:pt idx="1">
                  <c:v>40083.490972222222</c:v>
                </c:pt>
                <c:pt idx="2">
                  <c:v>40085.469444444447</c:v>
                </c:pt>
                <c:pt idx="3">
                  <c:v>40087.611111111109</c:v>
                </c:pt>
                <c:pt idx="4">
                  <c:v>40090.81145833333</c:v>
                </c:pt>
                <c:pt idx="5">
                  <c:v>40135.836458333331</c:v>
                </c:pt>
                <c:pt idx="6">
                  <c:v>40137.654513888891</c:v>
                </c:pt>
                <c:pt idx="7">
                  <c:v>40139.640972222223</c:v>
                </c:pt>
                <c:pt idx="8">
                  <c:v>40141.734027777777</c:v>
                </c:pt>
                <c:pt idx="9">
                  <c:v>40143.835763888892</c:v>
                </c:pt>
                <c:pt idx="10">
                  <c:v>40145.637499999997</c:v>
                </c:pt>
                <c:pt idx="11">
                  <c:v>40147.64166666667</c:v>
                </c:pt>
                <c:pt idx="12">
                  <c:v>40149.755902777775</c:v>
                </c:pt>
                <c:pt idx="13">
                  <c:v>40151.23715277778</c:v>
                </c:pt>
                <c:pt idx="14">
                  <c:v>40153.229513888888</c:v>
                </c:pt>
                <c:pt idx="15">
                  <c:v>40155.220486111109</c:v>
                </c:pt>
                <c:pt idx="16">
                  <c:v>40156.750694444447</c:v>
                </c:pt>
                <c:pt idx="17">
                  <c:v>40158.704513888886</c:v>
                </c:pt>
                <c:pt idx="18">
                  <c:v>40161.048611111109</c:v>
                </c:pt>
                <c:pt idx="19">
                  <c:v>40164.023263888892</c:v>
                </c:pt>
                <c:pt idx="20">
                  <c:v>40166.706944444442</c:v>
                </c:pt>
                <c:pt idx="21">
                  <c:v>40168.826388888891</c:v>
                </c:pt>
                <c:pt idx="22">
                  <c:v>40171.118055555555</c:v>
                </c:pt>
                <c:pt idx="23">
                  <c:v>40173.525000000001</c:v>
                </c:pt>
                <c:pt idx="24">
                  <c:v>40176.072222222225</c:v>
                </c:pt>
                <c:pt idx="25">
                  <c:v>40179.030555555553</c:v>
                </c:pt>
                <c:pt idx="26">
                  <c:v>40181.998263888891</c:v>
                </c:pt>
                <c:pt idx="27">
                  <c:v>40185.560416666667</c:v>
                </c:pt>
                <c:pt idx="28">
                  <c:v>40191.222569444442</c:v>
                </c:pt>
                <c:pt idx="29">
                  <c:v>40196.281944444447</c:v>
                </c:pt>
                <c:pt idx="30">
                  <c:v>40200.174305555556</c:v>
                </c:pt>
                <c:pt idx="31">
                  <c:v>40205.544444444444</c:v>
                </c:pt>
                <c:pt idx="32">
                  <c:v>40211.585416666669</c:v>
                </c:pt>
                <c:pt idx="33">
                  <c:v>40215.649305555555</c:v>
                </c:pt>
                <c:pt idx="34">
                  <c:v>40219.598611111112</c:v>
                </c:pt>
                <c:pt idx="35">
                  <c:v>40225.630555555559</c:v>
                </c:pt>
                <c:pt idx="36">
                  <c:v>40230.110763888886</c:v>
                </c:pt>
                <c:pt idx="37">
                  <c:v>40233.17083333333</c:v>
                </c:pt>
                <c:pt idx="38">
                  <c:v>40237.258333333331</c:v>
                </c:pt>
                <c:pt idx="39">
                  <c:v>40241.67465277778</c:v>
                </c:pt>
                <c:pt idx="40">
                  <c:v>40245.646527777775</c:v>
                </c:pt>
                <c:pt idx="41">
                  <c:v>40259.247569444444</c:v>
                </c:pt>
                <c:pt idx="42">
                  <c:v>40264.291319444441</c:v>
                </c:pt>
                <c:pt idx="43">
                  <c:v>40270.259722222225</c:v>
                </c:pt>
                <c:pt idx="44">
                  <c:v>40276.226388888892</c:v>
                </c:pt>
                <c:pt idx="45">
                  <c:v>40279.781597222223</c:v>
                </c:pt>
                <c:pt idx="46">
                  <c:v>40282.143750000003</c:v>
                </c:pt>
                <c:pt idx="47">
                  <c:v>40285.520833333336</c:v>
                </c:pt>
                <c:pt idx="48">
                  <c:v>40345.736458333333</c:v>
                </c:pt>
                <c:pt idx="49">
                  <c:v>40347.714930555558</c:v>
                </c:pt>
                <c:pt idx="50">
                  <c:v>40350.223263888889</c:v>
                </c:pt>
                <c:pt idx="51">
                  <c:v>40352.604513888888</c:v>
                </c:pt>
                <c:pt idx="52">
                  <c:v>40354.538888888892</c:v>
                </c:pt>
                <c:pt idx="53">
                  <c:v>40356.546527777777</c:v>
                </c:pt>
                <c:pt idx="54">
                  <c:v>40358.71770833333</c:v>
                </c:pt>
                <c:pt idx="55">
                  <c:v>40361.217361111114</c:v>
                </c:pt>
                <c:pt idx="56">
                  <c:v>40363.594444444447</c:v>
                </c:pt>
                <c:pt idx="57">
                  <c:v>40365.535763888889</c:v>
                </c:pt>
                <c:pt idx="58">
                  <c:v>40366.978819444441</c:v>
                </c:pt>
                <c:pt idx="59">
                  <c:v>40368.020833333336</c:v>
                </c:pt>
                <c:pt idx="60">
                  <c:v>40369.094097222223</c:v>
                </c:pt>
                <c:pt idx="61">
                  <c:v>40370.12604166667</c:v>
                </c:pt>
                <c:pt idx="62">
                  <c:v>40371.137152777781</c:v>
                </c:pt>
                <c:pt idx="63">
                  <c:v>40372.102430555555</c:v>
                </c:pt>
                <c:pt idx="64">
                  <c:v>40373.224652777775</c:v>
                </c:pt>
                <c:pt idx="65">
                  <c:v>40374.894791666666</c:v>
                </c:pt>
                <c:pt idx="66">
                  <c:v>40377.25104166667</c:v>
                </c:pt>
                <c:pt idx="67">
                  <c:v>40379.232291666667</c:v>
                </c:pt>
                <c:pt idx="68">
                  <c:v>40380.380208333336</c:v>
                </c:pt>
                <c:pt idx="69">
                  <c:v>40381.300694444442</c:v>
                </c:pt>
                <c:pt idx="70">
                  <c:v>40382.125694444447</c:v>
                </c:pt>
                <c:pt idx="71">
                  <c:v>40383.04791666667</c:v>
                </c:pt>
                <c:pt idx="72">
                  <c:v>40384.085069444445</c:v>
                </c:pt>
                <c:pt idx="73">
                  <c:v>40385.088888888888</c:v>
                </c:pt>
                <c:pt idx="74">
                  <c:v>40386.030555555553</c:v>
                </c:pt>
                <c:pt idx="75">
                  <c:v>40386.994097222225</c:v>
                </c:pt>
                <c:pt idx="76">
                  <c:v>40387.969444444447</c:v>
                </c:pt>
                <c:pt idx="77">
                  <c:v>40388.693402777775</c:v>
                </c:pt>
                <c:pt idx="78">
                  <c:v>40389.206597222219</c:v>
                </c:pt>
                <c:pt idx="79">
                  <c:v>40389.70034722222</c:v>
                </c:pt>
                <c:pt idx="80">
                  <c:v>40390.203125</c:v>
                </c:pt>
                <c:pt idx="81">
                  <c:v>40390.577777777777</c:v>
                </c:pt>
                <c:pt idx="82">
                  <c:v>40391.061805555553</c:v>
                </c:pt>
                <c:pt idx="83">
                  <c:v>40391.594097222223</c:v>
                </c:pt>
                <c:pt idx="84">
                  <c:v>40392.101041666669</c:v>
                </c:pt>
                <c:pt idx="85">
                  <c:v>40392.958680555559</c:v>
                </c:pt>
                <c:pt idx="86">
                  <c:v>40393.99722222222</c:v>
                </c:pt>
                <c:pt idx="87">
                  <c:v>40395.029166666667</c:v>
                </c:pt>
                <c:pt idx="88">
                  <c:v>40396.019444444442</c:v>
                </c:pt>
                <c:pt idx="89">
                  <c:v>40397.063888888886</c:v>
                </c:pt>
                <c:pt idx="90">
                  <c:v>40398.03402777778</c:v>
                </c:pt>
                <c:pt idx="91">
                  <c:v>40398.992013888892</c:v>
                </c:pt>
                <c:pt idx="92">
                  <c:v>40399.991666666669</c:v>
                </c:pt>
                <c:pt idx="93">
                  <c:v>40400.962152777778</c:v>
                </c:pt>
                <c:pt idx="94">
                  <c:v>40401.673263888886</c:v>
                </c:pt>
                <c:pt idx="95">
                  <c:v>40402.176388888889</c:v>
                </c:pt>
                <c:pt idx="96">
                  <c:v>40402.661111111112</c:v>
                </c:pt>
                <c:pt idx="97">
                  <c:v>40403.551736111112</c:v>
                </c:pt>
                <c:pt idx="98">
                  <c:v>40404.127083333333</c:v>
                </c:pt>
                <c:pt idx="99">
                  <c:v>40404.962847222225</c:v>
                </c:pt>
                <c:pt idx="100">
                  <c:v>40405.976736111108</c:v>
                </c:pt>
                <c:pt idx="101">
                  <c:v>40406.995138888888</c:v>
                </c:pt>
                <c:pt idx="102">
                  <c:v>40407.717013888891</c:v>
                </c:pt>
                <c:pt idx="103">
                  <c:v>40408.232986111114</c:v>
                </c:pt>
                <c:pt idx="104">
                  <c:v>40408.699652777781</c:v>
                </c:pt>
                <c:pt idx="105">
                  <c:v>40409.195138888892</c:v>
                </c:pt>
                <c:pt idx="106">
                  <c:v>40409.715624999997</c:v>
                </c:pt>
                <c:pt idx="107">
                  <c:v>40410.189930555556</c:v>
                </c:pt>
                <c:pt idx="108">
                  <c:v>40410.657986111109</c:v>
                </c:pt>
                <c:pt idx="109">
                  <c:v>40411.170138888891</c:v>
                </c:pt>
                <c:pt idx="110">
                  <c:v>40411.675000000003</c:v>
                </c:pt>
                <c:pt idx="111">
                  <c:v>40412.187847222223</c:v>
                </c:pt>
                <c:pt idx="112">
                  <c:v>40412.993402777778</c:v>
                </c:pt>
                <c:pt idx="113">
                  <c:v>40413.699652777781</c:v>
                </c:pt>
                <c:pt idx="114">
                  <c:v>40414.243055555555</c:v>
                </c:pt>
                <c:pt idx="115">
                  <c:v>40415.028819444444</c:v>
                </c:pt>
                <c:pt idx="116">
                  <c:v>40415.721875000003</c:v>
                </c:pt>
                <c:pt idx="117">
                  <c:v>40416.246180555558</c:v>
                </c:pt>
                <c:pt idx="118">
                  <c:v>40417.017708333333</c:v>
                </c:pt>
                <c:pt idx="119">
                  <c:v>40417.724652777775</c:v>
                </c:pt>
                <c:pt idx="120">
                  <c:v>40418.360069444447</c:v>
                </c:pt>
                <c:pt idx="121">
                  <c:v>40419.163194444445</c:v>
                </c:pt>
                <c:pt idx="122">
                  <c:v>40420.041319444441</c:v>
                </c:pt>
                <c:pt idx="123">
                  <c:v>40420.726041666669</c:v>
                </c:pt>
                <c:pt idx="124">
                  <c:v>40421.396874999999</c:v>
                </c:pt>
                <c:pt idx="125">
                  <c:v>40422.356249999997</c:v>
                </c:pt>
                <c:pt idx="126">
                  <c:v>40423.395486111112</c:v>
                </c:pt>
                <c:pt idx="127">
                  <c:v>40424.408333333333</c:v>
                </c:pt>
                <c:pt idx="128">
                  <c:v>40425.374305555553</c:v>
                </c:pt>
                <c:pt idx="129">
                  <c:v>40426.377430555556</c:v>
                </c:pt>
                <c:pt idx="130">
                  <c:v>40427.246874999997</c:v>
                </c:pt>
                <c:pt idx="131">
                  <c:v>40428.120138888888</c:v>
                </c:pt>
                <c:pt idx="132">
                  <c:v>40429.124305555553</c:v>
                </c:pt>
                <c:pt idx="133">
                  <c:v>40430.112847222219</c:v>
                </c:pt>
                <c:pt idx="134">
                  <c:v>40431.076388888891</c:v>
                </c:pt>
                <c:pt idx="135">
                  <c:v>40432.071180555555</c:v>
                </c:pt>
                <c:pt idx="136">
                  <c:v>40437.074999999997</c:v>
                </c:pt>
                <c:pt idx="137">
                  <c:v>40438.03125</c:v>
                </c:pt>
                <c:pt idx="138">
                  <c:v>40439.009722222225</c:v>
                </c:pt>
                <c:pt idx="139">
                  <c:v>40439.981944444444</c:v>
                </c:pt>
                <c:pt idx="140">
                  <c:v>40440.988888888889</c:v>
                </c:pt>
                <c:pt idx="141">
                  <c:v>40442.043749999997</c:v>
                </c:pt>
                <c:pt idx="142">
                  <c:v>40443.240624999999</c:v>
                </c:pt>
                <c:pt idx="143">
                  <c:v>40444.756597222222</c:v>
                </c:pt>
                <c:pt idx="144">
                  <c:v>40446.083680555559</c:v>
                </c:pt>
                <c:pt idx="145">
                  <c:v>40447.088541666664</c:v>
                </c:pt>
                <c:pt idx="146">
                  <c:v>40448.1</c:v>
                </c:pt>
                <c:pt idx="147">
                  <c:v>40449.078472222223</c:v>
                </c:pt>
                <c:pt idx="148">
                  <c:v>40450.036458333336</c:v>
                </c:pt>
                <c:pt idx="149">
                  <c:v>40451.038888888892</c:v>
                </c:pt>
                <c:pt idx="150">
                  <c:v>40452.061805555553</c:v>
                </c:pt>
                <c:pt idx="151">
                  <c:v>40452.742013888892</c:v>
                </c:pt>
                <c:pt idx="152">
                  <c:v>40453.238194444442</c:v>
                </c:pt>
                <c:pt idx="153">
                  <c:v>40454.10659722222</c:v>
                </c:pt>
                <c:pt idx="154">
                  <c:v>40455.606249999997</c:v>
                </c:pt>
                <c:pt idx="155">
                  <c:v>40457.571875000001</c:v>
                </c:pt>
                <c:pt idx="156">
                  <c:v>40459.588194444441</c:v>
                </c:pt>
                <c:pt idx="157">
                  <c:v>40461.091666666667</c:v>
                </c:pt>
                <c:pt idx="158">
                  <c:v>40462.138194444444</c:v>
                </c:pt>
                <c:pt idx="159">
                  <c:v>40464.073611111111</c:v>
                </c:pt>
                <c:pt idx="160">
                  <c:v>40466.151041666664</c:v>
                </c:pt>
                <c:pt idx="161">
                  <c:v>40467.821875000001</c:v>
                </c:pt>
                <c:pt idx="162">
                  <c:v>40470.21770833333</c:v>
                </c:pt>
                <c:pt idx="163">
                  <c:v>40474.043402777781</c:v>
                </c:pt>
                <c:pt idx="164">
                  <c:v>40487.750694444447</c:v>
                </c:pt>
                <c:pt idx="165">
                  <c:v>40493.513888888891</c:v>
                </c:pt>
                <c:pt idx="166">
                  <c:v>40497.698611111111</c:v>
                </c:pt>
                <c:pt idx="167">
                  <c:v>40503.347916666666</c:v>
                </c:pt>
                <c:pt idx="168">
                  <c:v>40508.761805555558</c:v>
                </c:pt>
                <c:pt idx="169">
                  <c:v>40512.226388888892</c:v>
                </c:pt>
                <c:pt idx="170">
                  <c:v>40515.340624999997</c:v>
                </c:pt>
                <c:pt idx="171">
                  <c:v>40518.305555555555</c:v>
                </c:pt>
                <c:pt idx="172">
                  <c:v>40521.713888888888</c:v>
                </c:pt>
                <c:pt idx="173">
                  <c:v>40525.146527777775</c:v>
                </c:pt>
                <c:pt idx="174">
                  <c:v>40528.04583333333</c:v>
                </c:pt>
                <c:pt idx="175">
                  <c:v>40531.555902777778</c:v>
                </c:pt>
                <c:pt idx="176">
                  <c:v>40535.087500000001</c:v>
                </c:pt>
                <c:pt idx="177">
                  <c:v>40538.105902777781</c:v>
                </c:pt>
                <c:pt idx="178">
                  <c:v>40541.29791666667</c:v>
                </c:pt>
                <c:pt idx="179">
                  <c:v>40544.301736111112</c:v>
                </c:pt>
                <c:pt idx="180">
                  <c:v>40548.148263888892</c:v>
                </c:pt>
                <c:pt idx="181">
                  <c:v>40552.631597222222</c:v>
                </c:pt>
                <c:pt idx="182">
                  <c:v>40556.713888888888</c:v>
                </c:pt>
                <c:pt idx="183">
                  <c:v>40560.710069444445</c:v>
                </c:pt>
                <c:pt idx="184">
                  <c:v>40564.126388888886</c:v>
                </c:pt>
                <c:pt idx="185">
                  <c:v>40567.285763888889</c:v>
                </c:pt>
                <c:pt idx="186">
                  <c:v>40570.797569444447</c:v>
                </c:pt>
                <c:pt idx="187">
                  <c:v>40574.050694444442</c:v>
                </c:pt>
                <c:pt idx="188">
                  <c:v>40576.696180555555</c:v>
                </c:pt>
                <c:pt idx="189">
                  <c:v>40579.386805555558</c:v>
                </c:pt>
                <c:pt idx="190">
                  <c:v>40582.877083333333</c:v>
                </c:pt>
                <c:pt idx="191">
                  <c:v>40587.431597222225</c:v>
                </c:pt>
                <c:pt idx="192">
                  <c:v>40591.890277777777</c:v>
                </c:pt>
                <c:pt idx="193">
                  <c:v>40595.708680555559</c:v>
                </c:pt>
                <c:pt idx="194">
                  <c:v>40599.623263888891</c:v>
                </c:pt>
                <c:pt idx="195">
                  <c:v>40603.564930555556</c:v>
                </c:pt>
                <c:pt idx="196">
                  <c:v>40608.146874999999</c:v>
                </c:pt>
                <c:pt idx="197">
                  <c:v>40612.854513888888</c:v>
                </c:pt>
                <c:pt idx="198">
                  <c:v>40615.819791666669</c:v>
                </c:pt>
                <c:pt idx="199">
                  <c:v>40620.36041666667</c:v>
                </c:pt>
                <c:pt idx="200">
                  <c:v>40623.402430555558</c:v>
                </c:pt>
                <c:pt idx="201">
                  <c:v>40626.369444444441</c:v>
                </c:pt>
                <c:pt idx="202">
                  <c:v>40629.402083333334</c:v>
                </c:pt>
                <c:pt idx="203">
                  <c:v>40632.427083333336</c:v>
                </c:pt>
                <c:pt idx="204">
                  <c:v>40635.314236111109</c:v>
                </c:pt>
                <c:pt idx="205">
                  <c:v>40639.82534722222</c:v>
                </c:pt>
                <c:pt idx="206">
                  <c:v>40644.238194444442</c:v>
                </c:pt>
                <c:pt idx="207">
                  <c:v>40647.594444444447</c:v>
                </c:pt>
                <c:pt idx="208">
                  <c:v>40652.088888888888</c:v>
                </c:pt>
                <c:pt idx="209">
                  <c:v>40657.124652777777</c:v>
                </c:pt>
                <c:pt idx="210">
                  <c:v>40662.131597222222</c:v>
                </c:pt>
                <c:pt idx="211">
                  <c:v>40666.263194444444</c:v>
                </c:pt>
                <c:pt idx="212">
                  <c:v>40671.281597222223</c:v>
                </c:pt>
                <c:pt idx="213">
                  <c:v>40676.238541666666</c:v>
                </c:pt>
                <c:pt idx="214">
                  <c:v>40766.682638888888</c:v>
                </c:pt>
                <c:pt idx="215">
                  <c:v>40768.161111111112</c:v>
                </c:pt>
                <c:pt idx="216">
                  <c:v>40769.069444444445</c:v>
                </c:pt>
                <c:pt idx="217">
                  <c:v>40770.177430555559</c:v>
                </c:pt>
                <c:pt idx="218">
                  <c:v>40771.304513888892</c:v>
                </c:pt>
                <c:pt idx="219">
                  <c:v>40776.386111111111</c:v>
                </c:pt>
                <c:pt idx="220">
                  <c:v>40781.301736111112</c:v>
                </c:pt>
                <c:pt idx="221">
                  <c:v>40782.088541666664</c:v>
                </c:pt>
                <c:pt idx="222">
                  <c:v>40783.113541666666</c:v>
                </c:pt>
                <c:pt idx="223">
                  <c:v>40784.796527777777</c:v>
                </c:pt>
                <c:pt idx="224">
                  <c:v>40787.432638888888</c:v>
                </c:pt>
                <c:pt idx="225">
                  <c:v>40790.432291666664</c:v>
                </c:pt>
                <c:pt idx="226">
                  <c:v>40792.808680555558</c:v>
                </c:pt>
                <c:pt idx="227">
                  <c:v>40794.236111111109</c:v>
                </c:pt>
                <c:pt idx="228">
                  <c:v>40795.703819444447</c:v>
                </c:pt>
                <c:pt idx="229">
                  <c:v>40797.191666666666</c:v>
                </c:pt>
                <c:pt idx="230">
                  <c:v>40798.346875000003</c:v>
                </c:pt>
                <c:pt idx="231">
                  <c:v>40799.769097222219</c:v>
                </c:pt>
                <c:pt idx="232">
                  <c:v>40802.243055555555</c:v>
                </c:pt>
                <c:pt idx="233">
                  <c:v>40805.859722222223</c:v>
                </c:pt>
                <c:pt idx="234">
                  <c:v>40808.357638888891</c:v>
                </c:pt>
                <c:pt idx="235">
                  <c:v>40810.257986111108</c:v>
                </c:pt>
                <c:pt idx="236">
                  <c:v>40812.261805555558</c:v>
                </c:pt>
                <c:pt idx="237">
                  <c:v>40813.802777777775</c:v>
                </c:pt>
                <c:pt idx="238">
                  <c:v>40816.298611111109</c:v>
                </c:pt>
                <c:pt idx="239">
                  <c:v>40818.825694444444</c:v>
                </c:pt>
                <c:pt idx="240">
                  <c:v>40820.695833333331</c:v>
                </c:pt>
                <c:pt idx="241">
                  <c:v>40822.756944444445</c:v>
                </c:pt>
                <c:pt idx="242">
                  <c:v>40824.772569444445</c:v>
                </c:pt>
                <c:pt idx="243">
                  <c:v>40826.714236111111</c:v>
                </c:pt>
                <c:pt idx="244">
                  <c:v>40829.115624999999</c:v>
                </c:pt>
                <c:pt idx="245">
                  <c:v>40833.182986111111</c:v>
                </c:pt>
                <c:pt idx="246">
                  <c:v>40837.707638888889</c:v>
                </c:pt>
                <c:pt idx="247">
                  <c:v>40842.237847222219</c:v>
                </c:pt>
                <c:pt idx="248">
                  <c:v>40846.777777777781</c:v>
                </c:pt>
                <c:pt idx="249">
                  <c:v>40849.282638888886</c:v>
                </c:pt>
                <c:pt idx="250">
                  <c:v>40851.706944444442</c:v>
                </c:pt>
                <c:pt idx="251">
                  <c:v>40855.190972222219</c:v>
                </c:pt>
                <c:pt idx="252">
                  <c:v>40871.246527777781</c:v>
                </c:pt>
                <c:pt idx="253">
                  <c:v>40874.875347222223</c:v>
                </c:pt>
                <c:pt idx="254">
                  <c:v>40878.744444444441</c:v>
                </c:pt>
                <c:pt idx="255">
                  <c:v>40882.566666666666</c:v>
                </c:pt>
                <c:pt idx="256">
                  <c:v>40886.721875000003</c:v>
                </c:pt>
                <c:pt idx="257">
                  <c:v>40890.69027777778</c:v>
                </c:pt>
                <c:pt idx="258">
                  <c:v>40895.197222222225</c:v>
                </c:pt>
                <c:pt idx="259">
                  <c:v>40899.397916666669</c:v>
                </c:pt>
                <c:pt idx="260">
                  <c:v>40902.9375</c:v>
                </c:pt>
                <c:pt idx="261">
                  <c:v>40908.324999999997</c:v>
                </c:pt>
                <c:pt idx="262">
                  <c:v>40913.69027777778</c:v>
                </c:pt>
                <c:pt idx="263">
                  <c:v>40917.632638888892</c:v>
                </c:pt>
                <c:pt idx="264">
                  <c:v>40921.053819444445</c:v>
                </c:pt>
                <c:pt idx="265">
                  <c:v>40925.086111111115</c:v>
                </c:pt>
                <c:pt idx="266">
                  <c:v>40929.647569444438</c:v>
                </c:pt>
                <c:pt idx="267">
                  <c:v>40933.757986111115</c:v>
                </c:pt>
                <c:pt idx="268">
                  <c:v>40938.748263888891</c:v>
                </c:pt>
                <c:pt idx="269">
                  <c:v>40943.767708333333</c:v>
                </c:pt>
                <c:pt idx="270">
                  <c:v>40948.200694444444</c:v>
                </c:pt>
                <c:pt idx="271">
                  <c:v>40953.144097222219</c:v>
                </c:pt>
                <c:pt idx="272">
                  <c:v>40957.86319444445</c:v>
                </c:pt>
                <c:pt idx="273">
                  <c:v>40962.191666666666</c:v>
                </c:pt>
                <c:pt idx="274">
                  <c:v>40966.216319444444</c:v>
                </c:pt>
                <c:pt idx="275">
                  <c:v>40970.27847222222</c:v>
                </c:pt>
                <c:pt idx="276">
                  <c:v>40975.754513888889</c:v>
                </c:pt>
                <c:pt idx="277">
                  <c:v>40979.891319444447</c:v>
                </c:pt>
                <c:pt idx="278">
                  <c:v>40982.882291666669</c:v>
                </c:pt>
                <c:pt idx="279">
                  <c:v>40987.255902777775</c:v>
                </c:pt>
                <c:pt idx="280">
                  <c:v>40991.604513888888</c:v>
                </c:pt>
                <c:pt idx="281">
                  <c:v>41002.008333333331</c:v>
                </c:pt>
                <c:pt idx="282">
                  <c:v>41006.887847222228</c:v>
                </c:pt>
                <c:pt idx="283">
                  <c:v>41010.777083333334</c:v>
                </c:pt>
                <c:pt idx="284">
                  <c:v>41015.286458333336</c:v>
                </c:pt>
                <c:pt idx="285">
                  <c:v>41020.831597222219</c:v>
                </c:pt>
                <c:pt idx="286">
                  <c:v>41027.218402777784</c:v>
                </c:pt>
                <c:pt idx="287">
                  <c:v>41030.654513888891</c:v>
                </c:pt>
                <c:pt idx="288">
                  <c:v>41035.184722222228</c:v>
                </c:pt>
                <c:pt idx="289">
                  <c:v>41039.707986111112</c:v>
                </c:pt>
                <c:pt idx="290">
                  <c:v>41045.25</c:v>
                </c:pt>
                <c:pt idx="291">
                  <c:v>41051.293055555558</c:v>
                </c:pt>
                <c:pt idx="292">
                  <c:v>41055.90243055555</c:v>
                </c:pt>
                <c:pt idx="293">
                  <c:v>41060.848611111112</c:v>
                </c:pt>
                <c:pt idx="294">
                  <c:v>41065.822916666672</c:v>
                </c:pt>
                <c:pt idx="295">
                  <c:v>41070.368055555555</c:v>
                </c:pt>
                <c:pt idx="296">
                  <c:v>41075.882291666669</c:v>
                </c:pt>
                <c:pt idx="297">
                  <c:v>41081.260069444441</c:v>
                </c:pt>
                <c:pt idx="298">
                  <c:v>41085.770833333328</c:v>
                </c:pt>
                <c:pt idx="299">
                  <c:v>41091.395833333336</c:v>
                </c:pt>
                <c:pt idx="300">
                  <c:v>41096.390625</c:v>
                </c:pt>
                <c:pt idx="301">
                  <c:v>41100.224305555559</c:v>
                </c:pt>
                <c:pt idx="302">
                  <c:v>41104.177083333328</c:v>
                </c:pt>
                <c:pt idx="303">
                  <c:v>41107.748958333337</c:v>
                </c:pt>
                <c:pt idx="304">
                  <c:v>41111.822222222225</c:v>
                </c:pt>
                <c:pt idx="305">
                  <c:v>41115.393750000003</c:v>
                </c:pt>
                <c:pt idx="306">
                  <c:v>41117.748611111107</c:v>
                </c:pt>
                <c:pt idx="307">
                  <c:v>41119.228819444441</c:v>
                </c:pt>
                <c:pt idx="308">
                  <c:v>41120.713541666672</c:v>
                </c:pt>
                <c:pt idx="309">
                  <c:v>41122.59097222222</c:v>
                </c:pt>
                <c:pt idx="310">
                  <c:v>41124.247569444444</c:v>
                </c:pt>
                <c:pt idx="311">
                  <c:v>41125.776736111111</c:v>
                </c:pt>
                <c:pt idx="312">
                  <c:v>41127.022222222222</c:v>
                </c:pt>
                <c:pt idx="313">
                  <c:v>41127.956250000003</c:v>
                </c:pt>
                <c:pt idx="314">
                  <c:v>41130.192013888889</c:v>
                </c:pt>
                <c:pt idx="315">
                  <c:v>41131.167361111111</c:v>
                </c:pt>
                <c:pt idx="316">
                  <c:v>41132.746874999997</c:v>
                </c:pt>
                <c:pt idx="317">
                  <c:v>41134.271527777775</c:v>
                </c:pt>
                <c:pt idx="318">
                  <c:v>41135.386458333334</c:v>
                </c:pt>
                <c:pt idx="319">
                  <c:v>41136.373263888891</c:v>
                </c:pt>
                <c:pt idx="320">
                  <c:v>41137.355902777781</c:v>
                </c:pt>
                <c:pt idx="321">
                  <c:v>41138.418749999997</c:v>
                </c:pt>
                <c:pt idx="322">
                  <c:v>41139.756944444445</c:v>
                </c:pt>
                <c:pt idx="323">
                  <c:v>41141.240277777775</c:v>
                </c:pt>
                <c:pt idx="324">
                  <c:v>41142.198958333334</c:v>
                </c:pt>
                <c:pt idx="325">
                  <c:v>41142.989236111112</c:v>
                </c:pt>
                <c:pt idx="326">
                  <c:v>41143.993749999994</c:v>
                </c:pt>
                <c:pt idx="327">
                  <c:v>41144.717708333337</c:v>
                </c:pt>
                <c:pt idx="328">
                  <c:v>41145.268055555556</c:v>
                </c:pt>
                <c:pt idx="329">
                  <c:v>41146.077777777784</c:v>
                </c:pt>
                <c:pt idx="330">
                  <c:v>41147.029861111114</c:v>
                </c:pt>
                <c:pt idx="331">
                  <c:v>41149.032638888893</c:v>
                </c:pt>
                <c:pt idx="332">
                  <c:v>41151.077777777777</c:v>
                </c:pt>
                <c:pt idx="333">
                  <c:v>41152.002430555556</c:v>
                </c:pt>
                <c:pt idx="334">
                  <c:v>41152.976388888885</c:v>
                </c:pt>
                <c:pt idx="335">
                  <c:v>41153.661111111112</c:v>
                </c:pt>
                <c:pt idx="336">
                  <c:v>41154.179166666669</c:v>
                </c:pt>
                <c:pt idx="337">
                  <c:v>41155.039236111115</c:v>
                </c:pt>
                <c:pt idx="338">
                  <c:v>41156.535763888889</c:v>
                </c:pt>
                <c:pt idx="339">
                  <c:v>41157.964583333334</c:v>
                </c:pt>
                <c:pt idx="340">
                  <c:v>41159.02916666666</c:v>
                </c:pt>
                <c:pt idx="341">
                  <c:v>41161.629861111112</c:v>
                </c:pt>
                <c:pt idx="342">
                  <c:v>41167.616319444445</c:v>
                </c:pt>
                <c:pt idx="343">
                  <c:v>41168.652083333334</c:v>
                </c:pt>
                <c:pt idx="344">
                  <c:v>41170.298611111109</c:v>
                </c:pt>
                <c:pt idx="345">
                  <c:v>41171.469791666663</c:v>
                </c:pt>
                <c:pt idx="346">
                  <c:v>41172.468402777784</c:v>
                </c:pt>
                <c:pt idx="347">
                  <c:v>41173.443402777775</c:v>
                </c:pt>
                <c:pt idx="348">
                  <c:v>41174.784722222219</c:v>
                </c:pt>
                <c:pt idx="349">
                  <c:v>41176.075694444444</c:v>
                </c:pt>
                <c:pt idx="350">
                  <c:v>41177.594097222216</c:v>
                </c:pt>
                <c:pt idx="351">
                  <c:v>41180.15902777778</c:v>
                </c:pt>
                <c:pt idx="352">
                  <c:v>41183.135416666664</c:v>
                </c:pt>
                <c:pt idx="353">
                  <c:v>41185.784722222219</c:v>
                </c:pt>
              </c:numCache>
            </c:numRef>
          </c:cat>
          <c:val>
            <c:numRef>
              <c:f>Resultados!$F$12:$F$365</c:f>
              <c:numCache>
                <c:formatCode>0</c:formatCode>
                <c:ptCount val="354"/>
                <c:pt idx="0">
                  <c:v>1787.2085743938667</c:v>
                </c:pt>
                <c:pt idx="1">
                  <c:v>2358.6992796720524</c:v>
                </c:pt>
                <c:pt idx="2">
                  <c:v>984.39850748561264</c:v>
                </c:pt>
                <c:pt idx="3">
                  <c:v>1503.8323270417966</c:v>
                </c:pt>
                <c:pt idx="4">
                  <c:v>1157.1737523101069</c:v>
                </c:pt>
                <c:pt idx="5">
                  <c:v>785.72099508820554</c:v>
                </c:pt>
                <c:pt idx="6">
                  <c:v>812.96310082487526</c:v>
                </c:pt>
                <c:pt idx="7">
                  <c:v>1044.3229367058082</c:v>
                </c:pt>
                <c:pt idx="8">
                  <c:v>1387.3037484249096</c:v>
                </c:pt>
                <c:pt idx="9">
                  <c:v>919.02181555207198</c:v>
                </c:pt>
                <c:pt idx="10">
                  <c:v>1357.211208546328</c:v>
                </c:pt>
                <c:pt idx="11">
                  <c:v>1742.2919397681371</c:v>
                </c:pt>
                <c:pt idx="12">
                  <c:v>962.85066256604614</c:v>
                </c:pt>
                <c:pt idx="13">
                  <c:v>816.88750640108867</c:v>
                </c:pt>
                <c:pt idx="14">
                  <c:v>1405.8164542984164</c:v>
                </c:pt>
                <c:pt idx="15">
                  <c:v>737.25638243614947</c:v>
                </c:pt>
                <c:pt idx="16">
                  <c:v>525.90638502803426</c:v>
                </c:pt>
                <c:pt idx="17">
                  <c:v>332.44004182355542</c:v>
                </c:pt>
                <c:pt idx="18">
                  <c:v>403.4790783246977</c:v>
                </c:pt>
                <c:pt idx="19">
                  <c:v>109.6910997746799</c:v>
                </c:pt>
                <c:pt idx="20">
                  <c:v>451.98964465938536</c:v>
                </c:pt>
                <c:pt idx="21">
                  <c:v>357.18106262297084</c:v>
                </c:pt>
                <c:pt idx="22">
                  <c:v>620.60633356816004</c:v>
                </c:pt>
                <c:pt idx="23">
                  <c:v>968.70823001822396</c:v>
                </c:pt>
                <c:pt idx="24">
                  <c:v>364.30652569648618</c:v>
                </c:pt>
                <c:pt idx="25">
                  <c:v>711.28869908773152</c:v>
                </c:pt>
                <c:pt idx="26">
                  <c:v>481.54490419350702</c:v>
                </c:pt>
                <c:pt idx="27">
                  <c:v>317.10380296509277</c:v>
                </c:pt>
                <c:pt idx="28">
                  <c:v>129.87919242524313</c:v>
                </c:pt>
                <c:pt idx="29">
                  <c:v>381.64519839941187</c:v>
                </c:pt>
                <c:pt idx="30">
                  <c:v>533.83622473188052</c:v>
                </c:pt>
                <c:pt idx="31">
                  <c:v>268.04127961611101</c:v>
                </c:pt>
                <c:pt idx="32">
                  <c:v>532.1241159210058</c:v>
                </c:pt>
                <c:pt idx="33">
                  <c:v>1073.3267279551028</c:v>
                </c:pt>
                <c:pt idx="34">
                  <c:v>503.86858567238733</c:v>
                </c:pt>
                <c:pt idx="35">
                  <c:v>329.84173560170501</c:v>
                </c:pt>
                <c:pt idx="36">
                  <c:v>572.30868650030379</c:v>
                </c:pt>
                <c:pt idx="37">
                  <c:v>557.8580791994126</c:v>
                </c:pt>
                <c:pt idx="38">
                  <c:v>344.32923390139621</c:v>
                </c:pt>
                <c:pt idx="39">
                  <c:v>249.75104492121343</c:v>
                </c:pt>
                <c:pt idx="40">
                  <c:v>275.75861952750637</c:v>
                </c:pt>
                <c:pt idx="41">
                  <c:v>188.79420951844793</c:v>
                </c:pt>
                <c:pt idx="42">
                  <c:v>149.37537873912328</c:v>
                </c:pt>
                <c:pt idx="43">
                  <c:v>212.3107000727573</c:v>
                </c:pt>
                <c:pt idx="44">
                  <c:v>710.96660953006699</c:v>
                </c:pt>
                <c:pt idx="45">
                  <c:v>2104.5402395542392</c:v>
                </c:pt>
                <c:pt idx="46">
                  <c:v>715.10423320754012</c:v>
                </c:pt>
                <c:pt idx="47">
                  <c:v>267.64622941680244</c:v>
                </c:pt>
                <c:pt idx="48">
                  <c:v>1784.5265605603909</c:v>
                </c:pt>
                <c:pt idx="49">
                  <c:v>1104.5416395160378</c:v>
                </c:pt>
                <c:pt idx="50">
                  <c:v>567.66526510792198</c:v>
                </c:pt>
                <c:pt idx="51">
                  <c:v>610.59801221472003</c:v>
                </c:pt>
                <c:pt idx="52">
                  <c:v>952.57821446946411</c:v>
                </c:pt>
                <c:pt idx="53">
                  <c:v>1552.0602688774088</c:v>
                </c:pt>
                <c:pt idx="54">
                  <c:v>863.14134679247377</c:v>
                </c:pt>
                <c:pt idx="55">
                  <c:v>1074.6824389219994</c:v>
                </c:pt>
                <c:pt idx="56">
                  <c:v>1244.3999680556592</c:v>
                </c:pt>
                <c:pt idx="57">
                  <c:v>972.72283807867916</c:v>
                </c:pt>
                <c:pt idx="58">
                  <c:v>782.02697036515394</c:v>
                </c:pt>
                <c:pt idx="59">
                  <c:v>752.99672664504283</c:v>
                </c:pt>
                <c:pt idx="60">
                  <c:v>1000.7303036194479</c:v>
                </c:pt>
                <c:pt idx="61">
                  <c:v>1839.6836291918507</c:v>
                </c:pt>
                <c:pt idx="62">
                  <c:v>977.07592827559552</c:v>
                </c:pt>
                <c:pt idx="63">
                  <c:v>1209.4745896271477</c:v>
                </c:pt>
                <c:pt idx="64">
                  <c:v>1013.997623945677</c:v>
                </c:pt>
                <c:pt idx="65">
                  <c:v>1007.466262851542</c:v>
                </c:pt>
                <c:pt idx="66">
                  <c:v>1176.3179355330572</c:v>
                </c:pt>
                <c:pt idx="67">
                  <c:v>1065.6578764687702</c:v>
                </c:pt>
                <c:pt idx="68">
                  <c:v>1129.5964602711235</c:v>
                </c:pt>
                <c:pt idx="69">
                  <c:v>2134.2484782800025</c:v>
                </c:pt>
                <c:pt idx="70">
                  <c:v>1734.7340142733033</c:v>
                </c:pt>
                <c:pt idx="71">
                  <c:v>1619.3276273390575</c:v>
                </c:pt>
                <c:pt idx="72">
                  <c:v>1177.3688938518401</c:v>
                </c:pt>
                <c:pt idx="73">
                  <c:v>10789.726780515597</c:v>
                </c:pt>
                <c:pt idx="74">
                  <c:v>1642.8970560248069</c:v>
                </c:pt>
                <c:pt idx="75">
                  <c:v>3009.2376444044926</c:v>
                </c:pt>
                <c:pt idx="76">
                  <c:v>4030.0564181753639</c:v>
                </c:pt>
                <c:pt idx="77">
                  <c:v>4966.596461213494</c:v>
                </c:pt>
                <c:pt idx="78">
                  <c:v>4812.8680493965103</c:v>
                </c:pt>
                <c:pt idx="79">
                  <c:v>13850.24368423534</c:v>
                </c:pt>
                <c:pt idx="80">
                  <c:v>1828.4581658439874</c:v>
                </c:pt>
                <c:pt idx="81">
                  <c:v>5772.5457486222585</c:v>
                </c:pt>
                <c:pt idx="82">
                  <c:v>1449.9535118295473</c:v>
                </c:pt>
                <c:pt idx="83">
                  <c:v>5042.0454568738196</c:v>
                </c:pt>
                <c:pt idx="84">
                  <c:v>2509.9607893583607</c:v>
                </c:pt>
                <c:pt idx="85">
                  <c:v>3198.954531189001</c:v>
                </c:pt>
                <c:pt idx="86">
                  <c:v>4945.266118187973</c:v>
                </c:pt>
                <c:pt idx="87">
                  <c:v>3443.2583880751813</c:v>
                </c:pt>
                <c:pt idx="88">
                  <c:v>3169.1176244892617</c:v>
                </c:pt>
                <c:pt idx="89">
                  <c:v>4102.6916474036461</c:v>
                </c:pt>
                <c:pt idx="90">
                  <c:v>3371.5455599097118</c:v>
                </c:pt>
                <c:pt idx="91">
                  <c:v>4569.1293990050899</c:v>
                </c:pt>
                <c:pt idx="92">
                  <c:v>4047.4472445833476</c:v>
                </c:pt>
                <c:pt idx="93">
                  <c:v>7937.7093355317156</c:v>
                </c:pt>
                <c:pt idx="94">
                  <c:v>10304.808789402514</c:v>
                </c:pt>
                <c:pt idx="95">
                  <c:v>2795.4529531058929</c:v>
                </c:pt>
                <c:pt idx="96">
                  <c:v>3937.5694327031451</c:v>
                </c:pt>
                <c:pt idx="97">
                  <c:v>6597.8968486675658</c:v>
                </c:pt>
                <c:pt idx="98">
                  <c:v>6339.7237082808524</c:v>
                </c:pt>
                <c:pt idx="99">
                  <c:v>5919.0356571623624</c:v>
                </c:pt>
                <c:pt idx="100">
                  <c:v>5929.3213888217178</c:v>
                </c:pt>
                <c:pt idx="101">
                  <c:v>5433.1361394981377</c:v>
                </c:pt>
                <c:pt idx="102">
                  <c:v>6698.2323605038055</c:v>
                </c:pt>
                <c:pt idx="103">
                  <c:v>8360.5622322299805</c:v>
                </c:pt>
                <c:pt idx="104">
                  <c:v>10884.998892065021</c:v>
                </c:pt>
                <c:pt idx="105">
                  <c:v>8714.0958345846029</c:v>
                </c:pt>
                <c:pt idx="106">
                  <c:v>21338.922893466777</c:v>
                </c:pt>
                <c:pt idx="107">
                  <c:v>7424.280707978096</c:v>
                </c:pt>
                <c:pt idx="108">
                  <c:v>20198.214247523414</c:v>
                </c:pt>
                <c:pt idx="109">
                  <c:v>7145.1899900866974</c:v>
                </c:pt>
                <c:pt idx="110">
                  <c:v>12391.488718966481</c:v>
                </c:pt>
                <c:pt idx="111">
                  <c:v>4258.3024871785465</c:v>
                </c:pt>
                <c:pt idx="112">
                  <c:v>4975.5055635791923</c:v>
                </c:pt>
                <c:pt idx="113">
                  <c:v>12190.805183460576</c:v>
                </c:pt>
                <c:pt idx="114">
                  <c:v>3085.5298137187933</c:v>
                </c:pt>
                <c:pt idx="115">
                  <c:v>3725.9104980197358</c:v>
                </c:pt>
                <c:pt idx="116">
                  <c:v>6185.2720282969931</c:v>
                </c:pt>
                <c:pt idx="117">
                  <c:v>4960.1058044928823</c:v>
                </c:pt>
                <c:pt idx="118">
                  <c:v>5781.4435212778844</c:v>
                </c:pt>
                <c:pt idx="119">
                  <c:v>4598.8911759422408</c:v>
                </c:pt>
                <c:pt idx="120">
                  <c:v>2158.1632842602257</c:v>
                </c:pt>
                <c:pt idx="121">
                  <c:v>3342.5689644926451</c:v>
                </c:pt>
                <c:pt idx="122">
                  <c:v>3902.9006372113408</c:v>
                </c:pt>
                <c:pt idx="123">
                  <c:v>4343.8697695906412</c:v>
                </c:pt>
                <c:pt idx="124">
                  <c:v>1603.0772704963813</c:v>
                </c:pt>
                <c:pt idx="125">
                  <c:v>1753.498683410359</c:v>
                </c:pt>
                <c:pt idx="126">
                  <c:v>1990.2925672531539</c:v>
                </c:pt>
                <c:pt idx="127">
                  <c:v>2068.7197335838709</c:v>
                </c:pt>
                <c:pt idx="128">
                  <c:v>1266.8317019124311</c:v>
                </c:pt>
                <c:pt idx="129">
                  <c:v>1660.6748845570273</c:v>
                </c:pt>
                <c:pt idx="130">
                  <c:v>2306.8080294528827</c:v>
                </c:pt>
                <c:pt idx="131">
                  <c:v>2594.3685385283579</c:v>
                </c:pt>
                <c:pt idx="132">
                  <c:v>2924.1445657289364</c:v>
                </c:pt>
                <c:pt idx="133">
                  <c:v>2617.0800675588061</c:v>
                </c:pt>
                <c:pt idx="134">
                  <c:v>5956.0123660851086</c:v>
                </c:pt>
                <c:pt idx="135">
                  <c:v>4693.9406277464022</c:v>
                </c:pt>
                <c:pt idx="136">
                  <c:v>3153.7067637829564</c:v>
                </c:pt>
                <c:pt idx="137">
                  <c:v>4338.2789172840485</c:v>
                </c:pt>
                <c:pt idx="138">
                  <c:v>3364.7748077651131</c:v>
                </c:pt>
                <c:pt idx="139">
                  <c:v>2019.1609302644117</c:v>
                </c:pt>
                <c:pt idx="140">
                  <c:v>2386.9528433669366</c:v>
                </c:pt>
                <c:pt idx="141">
                  <c:v>1521.961440034444</c:v>
                </c:pt>
                <c:pt idx="142">
                  <c:v>785.00838549668606</c:v>
                </c:pt>
                <c:pt idx="143">
                  <c:v>1248.0393618832625</c:v>
                </c:pt>
                <c:pt idx="144">
                  <c:v>2563.6859481720558</c:v>
                </c:pt>
                <c:pt idx="145">
                  <c:v>1394.3440996308552</c:v>
                </c:pt>
                <c:pt idx="146">
                  <c:v>2488.3054439265234</c:v>
                </c:pt>
                <c:pt idx="147">
                  <c:v>2247.2184510474735</c:v>
                </c:pt>
                <c:pt idx="148">
                  <c:v>2418.6290752989548</c:v>
                </c:pt>
                <c:pt idx="149">
                  <c:v>2952.6744840777033</c:v>
                </c:pt>
                <c:pt idx="150">
                  <c:v>2466.763579638628</c:v>
                </c:pt>
                <c:pt idx="151">
                  <c:v>2908.8314690262009</c:v>
                </c:pt>
                <c:pt idx="152">
                  <c:v>4755.160319373007</c:v>
                </c:pt>
                <c:pt idx="153">
                  <c:v>1704.6440203385514</c:v>
                </c:pt>
                <c:pt idx="154">
                  <c:v>971.07133316433919</c:v>
                </c:pt>
                <c:pt idx="155">
                  <c:v>803.24543465373074</c:v>
                </c:pt>
                <c:pt idx="156">
                  <c:v>1428.9742435908183</c:v>
                </c:pt>
                <c:pt idx="157">
                  <c:v>2175.5714437344413</c:v>
                </c:pt>
                <c:pt idx="158">
                  <c:v>1179.9416769421168</c:v>
                </c:pt>
                <c:pt idx="159">
                  <c:v>486.41729429922788</c:v>
                </c:pt>
                <c:pt idx="160">
                  <c:v>1213.3372359471123</c:v>
                </c:pt>
                <c:pt idx="161">
                  <c:v>1027.4593657879734</c:v>
                </c:pt>
                <c:pt idx="162">
                  <c:v>1047.9175885241423</c:v>
                </c:pt>
                <c:pt idx="163">
                  <c:v>396.75403108017832</c:v>
                </c:pt>
                <c:pt idx="164">
                  <c:v>323.77719884038788</c:v>
                </c:pt>
                <c:pt idx="165">
                  <c:v>777.57663998291844</c:v>
                </c:pt>
                <c:pt idx="166">
                  <c:v>607.94331946132615</c:v>
                </c:pt>
                <c:pt idx="167">
                  <c:v>166.92356878526911</c:v>
                </c:pt>
                <c:pt idx="168">
                  <c:v>215.82009354292558</c:v>
                </c:pt>
                <c:pt idx="169">
                  <c:v>414.5878188253289</c:v>
                </c:pt>
                <c:pt idx="170">
                  <c:v>410.40193804811429</c:v>
                </c:pt>
                <c:pt idx="171">
                  <c:v>923.38448227775461</c:v>
                </c:pt>
                <c:pt idx="172">
                  <c:v>339.44404931728144</c:v>
                </c:pt>
                <c:pt idx="173">
                  <c:v>381.14389072150993</c:v>
                </c:pt>
                <c:pt idx="174">
                  <c:v>437.12907874387821</c:v>
                </c:pt>
                <c:pt idx="175">
                  <c:v>115.46873640542613</c:v>
                </c:pt>
                <c:pt idx="176">
                  <c:v>300.74381757373118</c:v>
                </c:pt>
                <c:pt idx="177">
                  <c:v>279.0927229749235</c:v>
                </c:pt>
                <c:pt idx="178">
                  <c:v>257.30304969552748</c:v>
                </c:pt>
                <c:pt idx="179">
                  <c:v>152.25605807597256</c:v>
                </c:pt>
                <c:pt idx="180">
                  <c:v>178.9284370826922</c:v>
                </c:pt>
                <c:pt idx="181">
                  <c:v>310.44648783585853</c:v>
                </c:pt>
                <c:pt idx="182">
                  <c:v>209.8785662364206</c:v>
                </c:pt>
                <c:pt idx="183">
                  <c:v>82.561470000346702</c:v>
                </c:pt>
                <c:pt idx="184">
                  <c:v>12.459711392793412</c:v>
                </c:pt>
                <c:pt idx="185">
                  <c:v>250.91427872809996</c:v>
                </c:pt>
                <c:pt idx="186">
                  <c:v>413.48042936182043</c:v>
                </c:pt>
                <c:pt idx="187">
                  <c:v>304.98111264700469</c:v>
                </c:pt>
                <c:pt idx="188">
                  <c:v>390.49278765763887</c:v>
                </c:pt>
                <c:pt idx="189">
                  <c:v>206.53232134346155</c:v>
                </c:pt>
                <c:pt idx="190">
                  <c:v>94.805667580486528</c:v>
                </c:pt>
                <c:pt idx="191">
                  <c:v>282.71388652302727</c:v>
                </c:pt>
                <c:pt idx="192">
                  <c:v>121.57261361928809</c:v>
                </c:pt>
                <c:pt idx="193">
                  <c:v>173.7308470269021</c:v>
                </c:pt>
                <c:pt idx="194">
                  <c:v>283.27431557401218</c:v>
                </c:pt>
                <c:pt idx="195">
                  <c:v>232.8360063285393</c:v>
                </c:pt>
                <c:pt idx="196">
                  <c:v>199.67563610856072</c:v>
                </c:pt>
                <c:pt idx="197">
                  <c:v>107.93498239723762</c:v>
                </c:pt>
                <c:pt idx="198">
                  <c:v>270.42946193904868</c:v>
                </c:pt>
                <c:pt idx="199">
                  <c:v>20.727857205297006</c:v>
                </c:pt>
                <c:pt idx="200">
                  <c:v>37.865980652766851</c:v>
                </c:pt>
                <c:pt idx="201">
                  <c:v>29.084216510948586</c:v>
                </c:pt>
                <c:pt idx="202">
                  <c:v>29.476671181885635</c:v>
                </c:pt>
                <c:pt idx="203">
                  <c:v>25.418301685138644</c:v>
                </c:pt>
                <c:pt idx="204">
                  <c:v>13.59000505613097</c:v>
                </c:pt>
                <c:pt idx="205">
                  <c:v>27.073143405701092</c:v>
                </c:pt>
                <c:pt idx="206">
                  <c:v>17.887735806418494</c:v>
                </c:pt>
                <c:pt idx="207">
                  <c:v>50.532179535035944</c:v>
                </c:pt>
                <c:pt idx="208">
                  <c:v>135.2412974326227</c:v>
                </c:pt>
                <c:pt idx="209">
                  <c:v>45.767348924029889</c:v>
                </c:pt>
                <c:pt idx="210">
                  <c:v>36.186367847543693</c:v>
                </c:pt>
                <c:pt idx="211">
                  <c:v>54.609808587930736</c:v>
                </c:pt>
                <c:pt idx="212">
                  <c:v>133.41573103950205</c:v>
                </c:pt>
                <c:pt idx="213">
                  <c:v>109.64566295335594</c:v>
                </c:pt>
                <c:pt idx="214">
                  <c:v>1960.3890842368783</c:v>
                </c:pt>
                <c:pt idx="215">
                  <c:v>1936.7577802074748</c:v>
                </c:pt>
                <c:pt idx="216">
                  <c:v>1850.3865653733708</c:v>
                </c:pt>
                <c:pt idx="217">
                  <c:v>1062.6844088987093</c:v>
                </c:pt>
                <c:pt idx="218">
                  <c:v>1365.5093200797171</c:v>
                </c:pt>
                <c:pt idx="219">
                  <c:v>289.01450519256434</c:v>
                </c:pt>
                <c:pt idx="220">
                  <c:v>4396.7669335670589</c:v>
                </c:pt>
                <c:pt idx="221">
                  <c:v>3433.4058929925941</c:v>
                </c:pt>
                <c:pt idx="222">
                  <c:v>2029.7431374967746</c:v>
                </c:pt>
                <c:pt idx="223">
                  <c:v>914.69102839753407</c:v>
                </c:pt>
                <c:pt idx="224">
                  <c:v>773.9471390986871</c:v>
                </c:pt>
                <c:pt idx="225">
                  <c:v>895.51678389735707</c:v>
                </c:pt>
                <c:pt idx="226">
                  <c:v>1369.157750060358</c:v>
                </c:pt>
                <c:pt idx="227">
                  <c:v>1649.0551844754618</c:v>
                </c:pt>
                <c:pt idx="228">
                  <c:v>1907.4683474017247</c:v>
                </c:pt>
                <c:pt idx="229">
                  <c:v>1887.9989539024348</c:v>
                </c:pt>
                <c:pt idx="230">
                  <c:v>1342.727098667865</c:v>
                </c:pt>
                <c:pt idx="231">
                  <c:v>1359.6562656807635</c:v>
                </c:pt>
                <c:pt idx="232">
                  <c:v>645.61745934713724</c:v>
                </c:pt>
                <c:pt idx="233">
                  <c:v>578.54879030868437</c:v>
                </c:pt>
                <c:pt idx="234">
                  <c:v>1770.1692035770275</c:v>
                </c:pt>
                <c:pt idx="235">
                  <c:v>1093.3764818160646</c:v>
                </c:pt>
                <c:pt idx="236">
                  <c:v>1195.9636186715047</c:v>
                </c:pt>
                <c:pt idx="237">
                  <c:v>1717.2749446286184</c:v>
                </c:pt>
                <c:pt idx="238">
                  <c:v>1005.4972709367991</c:v>
                </c:pt>
                <c:pt idx="239">
                  <c:v>1806.5942242753206</c:v>
                </c:pt>
                <c:pt idx="240">
                  <c:v>711.48077878853633</c:v>
                </c:pt>
                <c:pt idx="241">
                  <c:v>1192.1429041411591</c:v>
                </c:pt>
                <c:pt idx="242">
                  <c:v>1918.5208289827244</c:v>
                </c:pt>
                <c:pt idx="243">
                  <c:v>1314.8200905089798</c:v>
                </c:pt>
                <c:pt idx="244">
                  <c:v>658.98182802631584</c:v>
                </c:pt>
                <c:pt idx="245">
                  <c:v>228.78827313649728</c:v>
                </c:pt>
                <c:pt idx="246">
                  <c:v>884.81583298868611</c:v>
                </c:pt>
                <c:pt idx="247">
                  <c:v>188.34861014090274</c:v>
                </c:pt>
                <c:pt idx="248">
                  <c:v>261.2480150944566</c:v>
                </c:pt>
                <c:pt idx="249">
                  <c:v>925.70611628917402</c:v>
                </c:pt>
                <c:pt idx="250">
                  <c:v>473.20044867350236</c:v>
                </c:pt>
                <c:pt idx="251">
                  <c:v>288.70573701772247</c:v>
                </c:pt>
                <c:pt idx="252">
                  <c:v>208.8143260715205</c:v>
                </c:pt>
                <c:pt idx="253">
                  <c:v>391.1891139080181</c:v>
                </c:pt>
                <c:pt idx="254">
                  <c:v>219.50732902938179</c:v>
                </c:pt>
                <c:pt idx="255">
                  <c:v>383.96969511537679</c:v>
                </c:pt>
                <c:pt idx="256">
                  <c:v>626.2238863097142</c:v>
                </c:pt>
                <c:pt idx="257">
                  <c:v>207.05615604220228</c:v>
                </c:pt>
                <c:pt idx="258">
                  <c:v>214.22138813578729</c:v>
                </c:pt>
                <c:pt idx="259">
                  <c:v>326.76227818432733</c:v>
                </c:pt>
                <c:pt idx="260">
                  <c:v>180.67536781404462</c:v>
                </c:pt>
                <c:pt idx="261">
                  <c:v>168.03407767845422</c:v>
                </c:pt>
                <c:pt idx="262">
                  <c:v>115.47501776827815</c:v>
                </c:pt>
                <c:pt idx="263">
                  <c:v>241.31132822445568</c:v>
                </c:pt>
                <c:pt idx="264">
                  <c:v>352.8753127219548</c:v>
                </c:pt>
                <c:pt idx="265">
                  <c:v>234.39704944510046</c:v>
                </c:pt>
                <c:pt idx="266">
                  <c:v>131.94732923832748</c:v>
                </c:pt>
                <c:pt idx="267">
                  <c:v>180.37598018638212</c:v>
                </c:pt>
                <c:pt idx="268">
                  <c:v>153.24978043906833</c:v>
                </c:pt>
                <c:pt idx="269">
                  <c:v>238.58346390166062</c:v>
                </c:pt>
                <c:pt idx="270">
                  <c:v>460.78714377592684</c:v>
                </c:pt>
                <c:pt idx="271">
                  <c:v>185.80386121525399</c:v>
                </c:pt>
                <c:pt idx="272">
                  <c:v>144.04927626052105</c:v>
                </c:pt>
                <c:pt idx="273">
                  <c:v>89.932074617038126</c:v>
                </c:pt>
                <c:pt idx="274">
                  <c:v>129.89309553345998</c:v>
                </c:pt>
                <c:pt idx="275">
                  <c:v>253.05587928527041</c:v>
                </c:pt>
                <c:pt idx="276">
                  <c:v>243.55648268919896</c:v>
                </c:pt>
                <c:pt idx="277">
                  <c:v>450.35668840861933</c:v>
                </c:pt>
                <c:pt idx="278">
                  <c:v>217.52130046179207</c:v>
                </c:pt>
                <c:pt idx="279">
                  <c:v>130.94706382560548</c:v>
                </c:pt>
                <c:pt idx="280">
                  <c:v>205.09968934206208</c:v>
                </c:pt>
                <c:pt idx="281">
                  <c:v>250.68656200184139</c:v>
                </c:pt>
                <c:pt idx="282">
                  <c:v>233.6185717167013</c:v>
                </c:pt>
                <c:pt idx="283">
                  <c:v>160.49861871483759</c:v>
                </c:pt>
                <c:pt idx="284">
                  <c:v>165.21266332235578</c:v>
                </c:pt>
                <c:pt idx="285">
                  <c:v>254.66760411477239</c:v>
                </c:pt>
                <c:pt idx="286">
                  <c:v>436.53332416917954</c:v>
                </c:pt>
                <c:pt idx="287">
                  <c:v>203.36824372433375</c:v>
                </c:pt>
                <c:pt idx="288">
                  <c:v>556.55461523951851</c:v>
                </c:pt>
                <c:pt idx="289">
                  <c:v>454.50594131120272</c:v>
                </c:pt>
                <c:pt idx="290">
                  <c:v>293.88371200513473</c:v>
                </c:pt>
                <c:pt idx="291">
                  <c:v>242.14671881512751</c:v>
                </c:pt>
                <c:pt idx="292">
                  <c:v>304.53737983446655</c:v>
                </c:pt>
                <c:pt idx="293">
                  <c:v>329.20632197150258</c:v>
                </c:pt>
                <c:pt idx="294">
                  <c:v>256.168434000589</c:v>
                </c:pt>
                <c:pt idx="295">
                  <c:v>319.49421923924768</c:v>
                </c:pt>
                <c:pt idx="296">
                  <c:v>438.45529507598411</c:v>
                </c:pt>
                <c:pt idx="297">
                  <c:v>491.74748535589367</c:v>
                </c:pt>
                <c:pt idx="298">
                  <c:v>465.32968822579642</c:v>
                </c:pt>
                <c:pt idx="299">
                  <c:v>286.49311083773455</c:v>
                </c:pt>
                <c:pt idx="300">
                  <c:v>590.14604726237587</c:v>
                </c:pt>
                <c:pt idx="301">
                  <c:v>419.9723215798175</c:v>
                </c:pt>
                <c:pt idx="302">
                  <c:v>559.37651895005456</c:v>
                </c:pt>
                <c:pt idx="303">
                  <c:v>598.1232016193037</c:v>
                </c:pt>
                <c:pt idx="304">
                  <c:v>800.14879862666817</c:v>
                </c:pt>
                <c:pt idx="305">
                  <c:v>379.94945678499602</c:v>
                </c:pt>
                <c:pt idx="306">
                  <c:v>2034.9611274334391</c:v>
                </c:pt>
                <c:pt idx="307">
                  <c:v>1623.621528969004</c:v>
                </c:pt>
                <c:pt idx="308">
                  <c:v>1181.2275975115281</c:v>
                </c:pt>
                <c:pt idx="309">
                  <c:v>2131.2398526087227</c:v>
                </c:pt>
                <c:pt idx="310">
                  <c:v>2078.0297536147455</c:v>
                </c:pt>
                <c:pt idx="311">
                  <c:v>3319.1586957431086</c:v>
                </c:pt>
                <c:pt idx="312">
                  <c:v>2201.6997454403709</c:v>
                </c:pt>
                <c:pt idx="313">
                  <c:v>2223.881879983815</c:v>
                </c:pt>
                <c:pt idx="314">
                  <c:v>3581.7852937533667</c:v>
                </c:pt>
                <c:pt idx="315">
                  <c:v>1954.0778162133554</c:v>
                </c:pt>
                <c:pt idx="316">
                  <c:v>3800.9901581716581</c:v>
                </c:pt>
                <c:pt idx="317">
                  <c:v>1160.4479846307927</c:v>
                </c:pt>
                <c:pt idx="318">
                  <c:v>1318.7960431788474</c:v>
                </c:pt>
                <c:pt idx="319">
                  <c:v>1838.2577539483398</c:v>
                </c:pt>
                <c:pt idx="320">
                  <c:v>2587.9527123363237</c:v>
                </c:pt>
                <c:pt idx="321">
                  <c:v>1405.800883341072</c:v>
                </c:pt>
                <c:pt idx="322">
                  <c:v>2010.4449797618506</c:v>
                </c:pt>
                <c:pt idx="323">
                  <c:v>2030.9120013462841</c:v>
                </c:pt>
                <c:pt idx="324">
                  <c:v>4401.9216472361704</c:v>
                </c:pt>
                <c:pt idx="325">
                  <c:v>3552.0532079103227</c:v>
                </c:pt>
                <c:pt idx="326">
                  <c:v>3106.102243953525</c:v>
                </c:pt>
                <c:pt idx="327">
                  <c:v>2324.582578900111</c:v>
                </c:pt>
                <c:pt idx="328">
                  <c:v>3555.5855746267102</c:v>
                </c:pt>
                <c:pt idx="329">
                  <c:v>3534.75560926049</c:v>
                </c:pt>
                <c:pt idx="330">
                  <c:v>2699.2964210405466</c:v>
                </c:pt>
                <c:pt idx="331">
                  <c:v>552.4834066830831</c:v>
                </c:pt>
                <c:pt idx="332">
                  <c:v>2778.1592701081313</c:v>
                </c:pt>
                <c:pt idx="333">
                  <c:v>2927.536075931755</c:v>
                </c:pt>
                <c:pt idx="334">
                  <c:v>3336.0451843304363</c:v>
                </c:pt>
                <c:pt idx="335">
                  <c:v>3537.5287351563479</c:v>
                </c:pt>
                <c:pt idx="336">
                  <c:v>3563.8311274593757</c:v>
                </c:pt>
                <c:pt idx="337">
                  <c:v>1609.2404807132859</c:v>
                </c:pt>
                <c:pt idx="338">
                  <c:v>1099.3800222467548</c:v>
                </c:pt>
                <c:pt idx="339">
                  <c:v>2071.2734821745494</c:v>
                </c:pt>
                <c:pt idx="340">
                  <c:v>1622.4203347688781</c:v>
                </c:pt>
                <c:pt idx="341">
                  <c:v>226.36340285957547</c:v>
                </c:pt>
                <c:pt idx="342">
                  <c:v>3582.1038775705729</c:v>
                </c:pt>
                <c:pt idx="343">
                  <c:v>1352.6572203158732</c:v>
                </c:pt>
                <c:pt idx="344">
                  <c:v>897.42825302493679</c:v>
                </c:pt>
                <c:pt idx="345">
                  <c:v>2019.4465445187486</c:v>
                </c:pt>
                <c:pt idx="346">
                  <c:v>1374.5384974203787</c:v>
                </c:pt>
                <c:pt idx="347">
                  <c:v>1602.9952655059842</c:v>
                </c:pt>
                <c:pt idx="348">
                  <c:v>2031.6824542011668</c:v>
                </c:pt>
                <c:pt idx="349">
                  <c:v>1315.2421113018263</c:v>
                </c:pt>
                <c:pt idx="350">
                  <c:v>1496.818308944431</c:v>
                </c:pt>
                <c:pt idx="351">
                  <c:v>934.13886561299171</c:v>
                </c:pt>
                <c:pt idx="352">
                  <c:v>916.69574557531121</c:v>
                </c:pt>
                <c:pt idx="353">
                  <c:v>867.10273061430382</c:v>
                </c:pt>
              </c:numCache>
            </c:numRef>
          </c:val>
        </c:ser>
        <c:dLbls>
          <c:showLegendKey val="0"/>
          <c:showVal val="0"/>
          <c:showCatName val="0"/>
          <c:showSerName val="0"/>
          <c:showPercent val="0"/>
          <c:showBubbleSize val="0"/>
        </c:dLbls>
        <c:gapWidth val="0"/>
        <c:overlap val="100"/>
        <c:axId val="102250752"/>
        <c:axId val="102256640"/>
      </c:barChart>
      <c:catAx>
        <c:axId val="102250752"/>
        <c:scaling>
          <c:orientation val="minMax"/>
        </c:scaling>
        <c:delete val="0"/>
        <c:axPos val="b"/>
        <c:numFmt formatCode="[$-409]mmm\-yy;@" sourceLinked="0"/>
        <c:majorTickMark val="out"/>
        <c:minorTickMark val="none"/>
        <c:tickLblPos val="nextTo"/>
        <c:txPr>
          <a:bodyPr/>
          <a:lstStyle/>
          <a:p>
            <a:pPr>
              <a:defRPr b="1"/>
            </a:pPr>
            <a:endParaRPr lang="en-US"/>
          </a:p>
        </c:txPr>
        <c:crossAx val="102256640"/>
        <c:crosses val="autoZero"/>
        <c:auto val="0"/>
        <c:lblAlgn val="ctr"/>
        <c:lblOffset val="100"/>
        <c:tickLblSkip val="20"/>
        <c:noMultiLvlLbl val="0"/>
      </c:catAx>
      <c:valAx>
        <c:axId val="102256640"/>
        <c:scaling>
          <c:orientation val="minMax"/>
          <c:min val="0"/>
        </c:scaling>
        <c:delete val="0"/>
        <c:axPos val="l"/>
        <c:majorGridlines>
          <c:spPr>
            <a:ln>
              <a:solidFill>
                <a:schemeClr val="tx1"/>
              </a:solidFill>
              <a:prstDash val="dash"/>
            </a:ln>
          </c:spPr>
        </c:majorGridlines>
        <c:title>
          <c:tx>
            <c:rich>
              <a:bodyPr rot="-5400000" vert="horz"/>
              <a:lstStyle/>
              <a:p>
                <a:pPr>
                  <a:defRPr sz="1400" b="1"/>
                </a:pPr>
                <a:r>
                  <a:rPr lang="en-US" sz="1400" b="1"/>
                  <a:t>BC Concentration (</a:t>
                </a:r>
                <a:r>
                  <a:rPr lang="en-US" sz="1400" b="1">
                    <a:latin typeface="+mn-lt"/>
                  </a:rPr>
                  <a:t>n</a:t>
                </a:r>
                <a:r>
                  <a:rPr lang="en-US" sz="1400" b="1"/>
                  <a:t>g/m</a:t>
                </a:r>
                <a:r>
                  <a:rPr lang="en-US" sz="1400" b="1" u="none" baseline="30000"/>
                  <a:t>3</a:t>
                </a:r>
                <a:r>
                  <a:rPr lang="en-US" sz="1400" b="1"/>
                  <a:t>)</a:t>
                </a:r>
              </a:p>
            </c:rich>
          </c:tx>
          <c:layout>
            <c:manualLayout>
              <c:xMode val="edge"/>
              <c:yMode val="edge"/>
              <c:x val="1.7204618449720213E-3"/>
              <c:y val="0.2021004534859159"/>
            </c:manualLayout>
          </c:layout>
          <c:overlay val="0"/>
        </c:title>
        <c:numFmt formatCode="0" sourceLinked="0"/>
        <c:majorTickMark val="out"/>
        <c:minorTickMark val="none"/>
        <c:tickLblPos val="nextTo"/>
        <c:txPr>
          <a:bodyPr/>
          <a:lstStyle/>
          <a:p>
            <a:pPr>
              <a:defRPr sz="1800" b="1"/>
            </a:pPr>
            <a:endParaRPr lang="en-US"/>
          </a:p>
        </c:txPr>
        <c:crossAx val="102250752"/>
        <c:crosses val="autoZero"/>
        <c:crossBetween val="between"/>
      </c:valAx>
      <c:spPr>
        <a:solidFill>
          <a:schemeClr val="bg1"/>
        </a:solidFill>
        <a:ln w="41275">
          <a:solidFill>
            <a:schemeClr val="tx1"/>
          </a:solidFill>
        </a:ln>
      </c:spPr>
    </c:plotArea>
    <c:legend>
      <c:legendPos val="r"/>
      <c:legendEntry>
        <c:idx val="0"/>
        <c:txPr>
          <a:bodyPr/>
          <a:lstStyle/>
          <a:p>
            <a:pPr>
              <a:defRPr sz="1800" b="1"/>
            </a:pPr>
            <a:endParaRPr lang="en-US"/>
          </a:p>
        </c:txPr>
      </c:legendEntry>
      <c:layout>
        <c:manualLayout>
          <c:xMode val="edge"/>
          <c:yMode val="edge"/>
          <c:x val="0.62915002309511348"/>
          <c:y val="0.1791249419181454"/>
          <c:w val="0.29191440843516414"/>
          <c:h val="0.15506369572472897"/>
        </c:manualLayout>
      </c:layout>
      <c:overlay val="0"/>
      <c:spPr>
        <a:solidFill>
          <a:schemeClr val="bg1"/>
        </a:solidFill>
      </c:spPr>
      <c:txPr>
        <a:bodyPr/>
        <a:lstStyle/>
        <a:p>
          <a:pPr>
            <a:defRPr sz="1800" b="1"/>
          </a:pPr>
          <a:endParaRPr lang="en-US"/>
        </a:p>
      </c:txPr>
    </c:legend>
    <c:plotVisOnly val="1"/>
    <c:dispBlanksAs val="gap"/>
    <c:showDLblsOverMax val="0"/>
  </c:chart>
  <c:spPr>
    <a:solidFill>
      <a:schemeClr val="bg1"/>
    </a:solidFill>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84026294866835"/>
          <c:y val="5.1400554097404488E-2"/>
          <c:w val="0.80422295805067068"/>
          <c:h val="0.8313881684363742"/>
        </c:manualLayout>
      </c:layout>
      <c:barChart>
        <c:barDir val="col"/>
        <c:grouping val="clustered"/>
        <c:varyColors val="0"/>
        <c:ser>
          <c:idx val="0"/>
          <c:order val="0"/>
          <c:tx>
            <c:strRef>
              <c:f>'HPAs (IQ)'!$B$29</c:f>
              <c:strCache>
                <c:ptCount val="1"/>
                <c:pt idx="0">
                  <c:v>Intense Biomass Burning</c:v>
                </c:pt>
              </c:strCache>
            </c:strRef>
          </c:tx>
          <c:spPr>
            <a:solidFill>
              <a:srgbClr val="FF0000"/>
            </a:solidFill>
            <a:ln>
              <a:solidFill>
                <a:srgbClr val="FF0000"/>
              </a:solidFill>
            </a:ln>
            <a:effectLst>
              <a:outerShdw blurRad="50800" dist="38100" dir="2700000" algn="tl" rotWithShape="0">
                <a:prstClr val="black">
                  <a:alpha val="40000"/>
                </a:prstClr>
              </a:outerShdw>
            </a:effectLst>
            <a:scene3d>
              <a:camera prst="orthographicFront"/>
              <a:lightRig rig="threePt" dir="t"/>
            </a:scene3d>
            <a:sp3d>
              <a:bevelT/>
            </a:sp3d>
          </c:spPr>
          <c:invertIfNegative val="0"/>
          <c:cat>
            <c:strRef>
              <c:f>'HPAs (IQ)'!$C$28:$Q$28</c:f>
              <c:strCache>
                <c:ptCount val="15"/>
                <c:pt idx="0">
                  <c:v>FLU</c:v>
                </c:pt>
                <c:pt idx="1">
                  <c:v>FEN</c:v>
                </c:pt>
                <c:pt idx="2">
                  <c:v>ANT</c:v>
                </c:pt>
                <c:pt idx="3">
                  <c:v>FLUO</c:v>
                </c:pt>
                <c:pt idx="4">
                  <c:v>PI</c:v>
                </c:pt>
                <c:pt idx="5">
                  <c:v>RET</c:v>
                </c:pt>
                <c:pt idx="6">
                  <c:v>BaA</c:v>
                </c:pt>
                <c:pt idx="7">
                  <c:v>CRI</c:v>
                </c:pt>
                <c:pt idx="8">
                  <c:v>BbF</c:v>
                </c:pt>
                <c:pt idx="9">
                  <c:v>BkF</c:v>
                </c:pt>
                <c:pt idx="10">
                  <c:v>BeP</c:v>
                </c:pt>
                <c:pt idx="11">
                  <c:v>BaP</c:v>
                </c:pt>
                <c:pt idx="12">
                  <c:v>InP</c:v>
                </c:pt>
                <c:pt idx="13">
                  <c:v>DBA</c:v>
                </c:pt>
                <c:pt idx="14">
                  <c:v>Bper</c:v>
                </c:pt>
              </c:strCache>
            </c:strRef>
          </c:cat>
          <c:val>
            <c:numRef>
              <c:f>'HPAs (IQ)'!$C$29:$Q$29</c:f>
              <c:numCache>
                <c:formatCode>0.00</c:formatCode>
                <c:ptCount val="15"/>
                <c:pt idx="0">
                  <c:v>0.10221949413189976</c:v>
                </c:pt>
                <c:pt idx="1">
                  <c:v>0.27884790493242972</c:v>
                </c:pt>
                <c:pt idx="2">
                  <c:v>0.44025958310055224</c:v>
                </c:pt>
                <c:pt idx="3">
                  <c:v>2.5079681364999499E-2</c:v>
                </c:pt>
                <c:pt idx="4">
                  <c:v>0.24076807054992308</c:v>
                </c:pt>
                <c:pt idx="5">
                  <c:v>0.63421047246738227</c:v>
                </c:pt>
                <c:pt idx="6">
                  <c:v>0.25156551220905909</c:v>
                </c:pt>
                <c:pt idx="7">
                  <c:v>0.24349798491439167</c:v>
                </c:pt>
                <c:pt idx="8">
                  <c:v>0.14181508169362317</c:v>
                </c:pt>
                <c:pt idx="9">
                  <c:v>0.14901393661165896</c:v>
                </c:pt>
                <c:pt idx="10">
                  <c:v>0.28026241850263162</c:v>
                </c:pt>
                <c:pt idx="11">
                  <c:v>0.2133792345761322</c:v>
                </c:pt>
                <c:pt idx="12">
                  <c:v>0.22416443945284986</c:v>
                </c:pt>
                <c:pt idx="13">
                  <c:v>0.30865495572378299</c:v>
                </c:pt>
                <c:pt idx="14">
                  <c:v>0.15421104413595854</c:v>
                </c:pt>
              </c:numCache>
            </c:numRef>
          </c:val>
        </c:ser>
        <c:ser>
          <c:idx val="1"/>
          <c:order val="1"/>
          <c:tx>
            <c:strRef>
              <c:f>'HPAs (IQ)'!$B$30</c:f>
              <c:strCache>
                <c:ptCount val="1"/>
                <c:pt idx="0">
                  <c:v>Moderate Biomass Burning</c:v>
                </c:pt>
              </c:strCache>
            </c:strRef>
          </c:tx>
          <c:spPr>
            <a:solidFill>
              <a:srgbClr val="0070C0"/>
            </a:solidFill>
            <a:ln>
              <a:solidFill>
                <a:srgbClr val="0070C0"/>
              </a:solidFill>
            </a:ln>
            <a:effectLst>
              <a:outerShdw blurRad="50800" dist="38100" dir="2700000" algn="tl" rotWithShape="0">
                <a:prstClr val="black">
                  <a:alpha val="40000"/>
                </a:prstClr>
              </a:outerShdw>
            </a:effectLst>
            <a:scene3d>
              <a:camera prst="orthographicFront"/>
              <a:lightRig rig="threePt" dir="t"/>
            </a:scene3d>
            <a:sp3d>
              <a:bevelT/>
            </a:sp3d>
          </c:spPr>
          <c:invertIfNegative val="0"/>
          <c:cat>
            <c:strRef>
              <c:f>'HPAs (IQ)'!$C$28:$Q$28</c:f>
              <c:strCache>
                <c:ptCount val="15"/>
                <c:pt idx="0">
                  <c:v>FLU</c:v>
                </c:pt>
                <c:pt idx="1">
                  <c:v>FEN</c:v>
                </c:pt>
                <c:pt idx="2">
                  <c:v>ANT</c:v>
                </c:pt>
                <c:pt idx="3">
                  <c:v>FLUO</c:v>
                </c:pt>
                <c:pt idx="4">
                  <c:v>PI</c:v>
                </c:pt>
                <c:pt idx="5">
                  <c:v>RET</c:v>
                </c:pt>
                <c:pt idx="6">
                  <c:v>BaA</c:v>
                </c:pt>
                <c:pt idx="7">
                  <c:v>CRI</c:v>
                </c:pt>
                <c:pt idx="8">
                  <c:v>BbF</c:v>
                </c:pt>
                <c:pt idx="9">
                  <c:v>BkF</c:v>
                </c:pt>
                <c:pt idx="10">
                  <c:v>BeP</c:v>
                </c:pt>
                <c:pt idx="11">
                  <c:v>BaP</c:v>
                </c:pt>
                <c:pt idx="12">
                  <c:v>InP</c:v>
                </c:pt>
                <c:pt idx="13">
                  <c:v>DBA</c:v>
                </c:pt>
                <c:pt idx="14">
                  <c:v>Bper</c:v>
                </c:pt>
              </c:strCache>
            </c:strRef>
          </c:cat>
          <c:val>
            <c:numRef>
              <c:f>'HPAs (IQ)'!$C$30:$Q$30</c:f>
              <c:numCache>
                <c:formatCode>0.00</c:formatCode>
                <c:ptCount val="15"/>
                <c:pt idx="0">
                  <c:v>6.4993829650590113E-2</c:v>
                </c:pt>
                <c:pt idx="1">
                  <c:v>0.11008505049985427</c:v>
                </c:pt>
                <c:pt idx="2">
                  <c:v>9.6198305667083248E-2</c:v>
                </c:pt>
                <c:pt idx="3">
                  <c:v>1.5836438296020612E-2</c:v>
                </c:pt>
                <c:pt idx="4">
                  <c:v>6.6493060218543718E-2</c:v>
                </c:pt>
                <c:pt idx="5">
                  <c:v>0.19480013808337349</c:v>
                </c:pt>
                <c:pt idx="6">
                  <c:v>6.8553158136987868E-2</c:v>
                </c:pt>
                <c:pt idx="7">
                  <c:v>6.3299514957911154E-2</c:v>
                </c:pt>
                <c:pt idx="8">
                  <c:v>3.612287064051125E-2</c:v>
                </c:pt>
                <c:pt idx="9">
                  <c:v>2.8407430463939145E-2</c:v>
                </c:pt>
                <c:pt idx="10">
                  <c:v>4.8155970989753674E-2</c:v>
                </c:pt>
                <c:pt idx="11">
                  <c:v>4.4131371856826036E-2</c:v>
                </c:pt>
                <c:pt idx="12">
                  <c:v>7.0655136922596132E-2</c:v>
                </c:pt>
                <c:pt idx="13">
                  <c:v>0.11766326509448936</c:v>
                </c:pt>
                <c:pt idx="14">
                  <c:v>5.4838725311020811E-2</c:v>
                </c:pt>
              </c:numCache>
            </c:numRef>
          </c:val>
        </c:ser>
        <c:dLbls>
          <c:showLegendKey val="0"/>
          <c:showVal val="0"/>
          <c:showCatName val="0"/>
          <c:showSerName val="0"/>
          <c:showPercent val="0"/>
          <c:showBubbleSize val="0"/>
        </c:dLbls>
        <c:gapWidth val="70"/>
        <c:axId val="121429376"/>
        <c:axId val="121435264"/>
      </c:barChart>
      <c:catAx>
        <c:axId val="121429376"/>
        <c:scaling>
          <c:orientation val="minMax"/>
        </c:scaling>
        <c:delete val="0"/>
        <c:axPos val="b"/>
        <c:majorTickMark val="none"/>
        <c:minorTickMark val="none"/>
        <c:tickLblPos val="nextTo"/>
        <c:txPr>
          <a:bodyPr/>
          <a:lstStyle/>
          <a:p>
            <a:pPr>
              <a:defRPr sz="1200" b="1"/>
            </a:pPr>
            <a:endParaRPr lang="en-US"/>
          </a:p>
        </c:txPr>
        <c:crossAx val="121435264"/>
        <c:crosses val="autoZero"/>
        <c:auto val="1"/>
        <c:lblAlgn val="ctr"/>
        <c:lblOffset val="100"/>
        <c:noMultiLvlLbl val="0"/>
      </c:catAx>
      <c:valAx>
        <c:axId val="121435264"/>
        <c:scaling>
          <c:orientation val="minMax"/>
        </c:scaling>
        <c:delete val="0"/>
        <c:axPos val="l"/>
        <c:title>
          <c:tx>
            <c:rich>
              <a:bodyPr/>
              <a:lstStyle/>
              <a:p>
                <a:pPr>
                  <a:defRPr sz="1600"/>
                </a:pPr>
                <a:r>
                  <a:rPr lang="pt-BR" sz="1600"/>
                  <a:t>PAHs concentration (ng m</a:t>
                </a:r>
                <a:r>
                  <a:rPr lang="pt-BR" sz="1600" baseline="30000"/>
                  <a:t>-3</a:t>
                </a:r>
                <a:r>
                  <a:rPr lang="pt-BR" sz="1600"/>
                  <a:t>)</a:t>
                </a:r>
              </a:p>
            </c:rich>
          </c:tx>
          <c:layout>
            <c:manualLayout>
              <c:xMode val="edge"/>
              <c:yMode val="edge"/>
              <c:x val="1.4254714592435465E-2"/>
              <c:y val="0.22575639446909695"/>
            </c:manualLayout>
          </c:layout>
          <c:overlay val="0"/>
        </c:title>
        <c:numFmt formatCode="0.00" sourceLinked="1"/>
        <c:majorTickMark val="out"/>
        <c:minorTickMark val="none"/>
        <c:tickLblPos val="nextTo"/>
        <c:spPr>
          <a:ln w="25400">
            <a:solidFill>
              <a:schemeClr val="tx1"/>
            </a:solidFill>
          </a:ln>
        </c:spPr>
        <c:txPr>
          <a:bodyPr/>
          <a:lstStyle/>
          <a:p>
            <a:pPr>
              <a:defRPr sz="1200" b="1"/>
            </a:pPr>
            <a:endParaRPr lang="en-US"/>
          </a:p>
        </c:txPr>
        <c:crossAx val="121429376"/>
        <c:crosses val="autoZero"/>
        <c:crossBetween val="between"/>
      </c:valAx>
    </c:plotArea>
    <c:legend>
      <c:legendPos val="r"/>
      <c:layout>
        <c:manualLayout>
          <c:xMode val="edge"/>
          <c:yMode val="edge"/>
          <c:x val="0.48593367796099018"/>
          <c:y val="4.1282808398950134E-2"/>
          <c:w val="0.51001227621795009"/>
          <c:h val="0.31905956106066724"/>
        </c:manualLayout>
      </c:layout>
      <c:overlay val="0"/>
      <c:txPr>
        <a:bodyPr/>
        <a:lstStyle/>
        <a:p>
          <a:pPr>
            <a:defRPr sz="2000" b="1"/>
          </a:pPr>
          <a:endParaRPr lang="en-US"/>
        </a:p>
      </c:txPr>
    </c:legend>
    <c:plotVisOnly val="1"/>
    <c:dispBlanksAs val="gap"/>
    <c:showDLblsOverMax val="0"/>
  </c:chart>
  <c:txPr>
    <a:bodyPr/>
    <a:lstStyle/>
    <a:p>
      <a:pPr>
        <a:defRPr>
          <a:latin typeface="+mn-lt"/>
          <a:cs typeface="Arial" pitchFamily="34" charset="0"/>
        </a:defRPr>
      </a:pPr>
      <a:endParaRPr lang="en-US"/>
    </a:p>
  </c:txPr>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25.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C5F09E-5702-4FED-86A0-A8AE2C306F6F}" type="datetimeFigureOut">
              <a:rPr lang="en-US" smtClean="0"/>
              <a:pPr/>
              <a:t>9/12/2013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FDBE3E-973C-4649-89A0-7BE3E229DED0}" type="slidenum">
              <a:rPr lang="en-US" smtClean="0"/>
              <a:pPr/>
              <a:t>‹#›</a:t>
            </a:fld>
            <a:endParaRPr lang="en-US"/>
          </a:p>
        </p:txBody>
      </p:sp>
    </p:spTree>
    <p:extLst>
      <p:ext uri="{BB962C8B-B14F-4D97-AF65-F5344CB8AC3E}">
        <p14:creationId xmlns:p14="http://schemas.microsoft.com/office/powerpoint/2010/main" val="100027534"/>
      </p:ext>
    </p:extLst>
  </p:cSld>
  <p:clrMap bg1="lt1" tx1="dk1" bg2="lt2" tx2="dk2" accent1="accent1" accent2="accent2" accent3="accent3" accent4="accent4" accent5="accent5" accent6="accent6" hlink="hlink" folHlink="folHlink"/>
  <p:notesStyle>
    <a:lvl1pPr marL="0" algn="l" defTabSz="914305" rtl="0" eaLnBrk="1" latinLnBrk="0" hangingPunct="1">
      <a:defRPr sz="1200" kern="1200">
        <a:solidFill>
          <a:schemeClr val="tx1"/>
        </a:solidFill>
        <a:latin typeface="+mn-lt"/>
        <a:ea typeface="+mn-ea"/>
        <a:cs typeface="+mn-cs"/>
      </a:defRPr>
    </a:lvl1pPr>
    <a:lvl2pPr marL="457153" algn="l" defTabSz="914305" rtl="0" eaLnBrk="1" latinLnBrk="0" hangingPunct="1">
      <a:defRPr sz="1200" kern="1200">
        <a:solidFill>
          <a:schemeClr val="tx1"/>
        </a:solidFill>
        <a:latin typeface="+mn-lt"/>
        <a:ea typeface="+mn-ea"/>
        <a:cs typeface="+mn-cs"/>
      </a:defRPr>
    </a:lvl2pPr>
    <a:lvl3pPr marL="914305" algn="l" defTabSz="914305" rtl="0" eaLnBrk="1" latinLnBrk="0" hangingPunct="1">
      <a:defRPr sz="1200" kern="1200">
        <a:solidFill>
          <a:schemeClr val="tx1"/>
        </a:solidFill>
        <a:latin typeface="+mn-lt"/>
        <a:ea typeface="+mn-ea"/>
        <a:cs typeface="+mn-cs"/>
      </a:defRPr>
    </a:lvl3pPr>
    <a:lvl4pPr marL="1371458" algn="l" defTabSz="914305" rtl="0" eaLnBrk="1" latinLnBrk="0" hangingPunct="1">
      <a:defRPr sz="1200" kern="1200">
        <a:solidFill>
          <a:schemeClr val="tx1"/>
        </a:solidFill>
        <a:latin typeface="+mn-lt"/>
        <a:ea typeface="+mn-ea"/>
        <a:cs typeface="+mn-cs"/>
      </a:defRPr>
    </a:lvl4pPr>
    <a:lvl5pPr marL="1828610" algn="l" defTabSz="914305" rtl="0" eaLnBrk="1" latinLnBrk="0" hangingPunct="1">
      <a:defRPr sz="1200" kern="1200">
        <a:solidFill>
          <a:schemeClr val="tx1"/>
        </a:solidFill>
        <a:latin typeface="+mn-lt"/>
        <a:ea typeface="+mn-ea"/>
        <a:cs typeface="+mn-cs"/>
      </a:defRPr>
    </a:lvl5pPr>
    <a:lvl6pPr marL="2285763" algn="l" defTabSz="914305" rtl="0" eaLnBrk="1" latinLnBrk="0" hangingPunct="1">
      <a:defRPr sz="1200" kern="1200">
        <a:solidFill>
          <a:schemeClr val="tx1"/>
        </a:solidFill>
        <a:latin typeface="+mn-lt"/>
        <a:ea typeface="+mn-ea"/>
        <a:cs typeface="+mn-cs"/>
      </a:defRPr>
    </a:lvl6pPr>
    <a:lvl7pPr marL="2742915" algn="l" defTabSz="914305" rtl="0" eaLnBrk="1" latinLnBrk="0" hangingPunct="1">
      <a:defRPr sz="1200" kern="1200">
        <a:solidFill>
          <a:schemeClr val="tx1"/>
        </a:solidFill>
        <a:latin typeface="+mn-lt"/>
        <a:ea typeface="+mn-ea"/>
        <a:cs typeface="+mn-cs"/>
      </a:defRPr>
    </a:lvl7pPr>
    <a:lvl8pPr marL="3200068" algn="l" defTabSz="914305" rtl="0" eaLnBrk="1" latinLnBrk="0" hangingPunct="1">
      <a:defRPr sz="1200" kern="1200">
        <a:solidFill>
          <a:schemeClr val="tx1"/>
        </a:solidFill>
        <a:latin typeface="+mn-lt"/>
        <a:ea typeface="+mn-ea"/>
        <a:cs typeface="+mn-cs"/>
      </a:defRPr>
    </a:lvl8pPr>
    <a:lvl9pPr marL="3657220" algn="l" defTabSz="9143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EE88678-16ED-4482-A783-6F56E15D5079}" type="slidenum">
              <a:rPr lang="en-GB">
                <a:solidFill>
                  <a:prstClr val="black"/>
                </a:solidFill>
              </a:rPr>
              <a:pPr/>
              <a:t>1</a:t>
            </a:fld>
            <a:endParaRPr lang="en-GB">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u="none" kern="1200" baseline="0" dirty="0" smtClean="0">
                <a:solidFill>
                  <a:schemeClr val="tx1"/>
                </a:solidFill>
                <a:latin typeface="+mn-lt"/>
                <a:ea typeface="+mn-ea"/>
                <a:cs typeface="+mn-cs"/>
              </a:rPr>
              <a:t>HOW MUCH CARBON DO PLANTS TAKE FROM THE ATMOSPHERE? SVS CATALOG 3764</a:t>
            </a:r>
          </a:p>
          <a:p>
            <a:r>
              <a:rPr lang="en-US" sz="1200" b="0" u="none" kern="1200" baseline="0" dirty="0" smtClean="0">
                <a:solidFill>
                  <a:schemeClr val="tx1"/>
                </a:solidFill>
                <a:latin typeface="+mn-lt"/>
                <a:ea typeface="+mn-ea"/>
                <a:cs typeface="+mn-cs"/>
              </a:rPr>
              <a:t>Terra - MODIS</a:t>
            </a:r>
          </a:p>
          <a:p>
            <a:r>
              <a:rPr lang="en-US" sz="1200" b="0" u="none" kern="1200" baseline="0" dirty="0" smtClean="0">
                <a:solidFill>
                  <a:schemeClr val="tx1"/>
                </a:solidFill>
                <a:latin typeface="+mn-lt"/>
                <a:ea typeface="+mn-ea"/>
                <a:cs typeface="+mn-cs"/>
              </a:rPr>
              <a:t>Plant life converts atmospheric carbon dioxide into biomass through photosynthesis, a process called 'fixing'. This is one of the main ways in which carbon dioxide is removed from the atmosphere and is a major part of the carbon cycle. The amount of carbon removed is called the gross primary productivity (GPP), and the change in GPP due to rising global temperatures is very important factor in the response of the Earth to climate change.</a:t>
            </a:r>
          </a:p>
          <a:p>
            <a:endParaRPr lang="en-US" sz="1200" b="0" u="none" kern="1200" baseline="0" dirty="0" smtClean="0">
              <a:solidFill>
                <a:schemeClr val="tx1"/>
              </a:solidFill>
              <a:latin typeface="+mn-lt"/>
              <a:ea typeface="+mn-ea"/>
              <a:cs typeface="+mn-cs"/>
            </a:endParaRPr>
          </a:p>
          <a:p>
            <a:r>
              <a:rPr lang="en-US" sz="1200" b="0" u="none" kern="1200" baseline="0" dirty="0" smtClean="0">
                <a:solidFill>
                  <a:schemeClr val="tx1"/>
                </a:solidFill>
                <a:latin typeface="+mn-lt"/>
                <a:ea typeface="+mn-ea"/>
                <a:cs typeface="+mn-cs"/>
              </a:rPr>
              <a:t>Data from the MODIS instrument on NASA's Terra satellite has been recently used to calculate the GPP for the whole world for the last 10 years. This animation shows a time sequence of GPP on land as measured by MODIS during the years 2000 through 2009. Two things to note are the year-long productivity of the tropical regions and the large seasonal productivity in the northern hemisphere. A close look at the animation also reveals major urban areas for which the productivity is negligible.</a:t>
            </a:r>
            <a:endParaRPr lang="en-US" dirty="0" smtClean="0"/>
          </a:p>
          <a:p>
            <a:endParaRPr lang="en-US" dirty="0"/>
          </a:p>
        </p:txBody>
      </p:sp>
      <p:sp>
        <p:nvSpPr>
          <p:cNvPr id="4" name="Slide Number Placeholder 3"/>
          <p:cNvSpPr>
            <a:spLocks noGrp="1"/>
          </p:cNvSpPr>
          <p:nvPr>
            <p:ph type="sldNum" sz="quarter" idx="10"/>
          </p:nvPr>
        </p:nvSpPr>
        <p:spPr/>
        <p:txBody>
          <a:bodyPr/>
          <a:lstStyle/>
          <a:p>
            <a:fld id="{D2FDBE3E-973C-4649-89A0-7BE3E229DED0}" type="slidenum">
              <a:rPr lang="en-US" smtClean="0"/>
              <a:pPr/>
              <a:t>41</a:t>
            </a:fld>
            <a:endParaRPr lang="en-US"/>
          </a:p>
        </p:txBody>
      </p:sp>
    </p:spTree>
    <p:extLst>
      <p:ext uri="{BB962C8B-B14F-4D97-AF65-F5344CB8AC3E}">
        <p14:creationId xmlns:p14="http://schemas.microsoft.com/office/powerpoint/2010/main" val="378637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0C0F20-551A-4FD8-9FE9-B2C174476D9F}" type="slidenum">
              <a:rPr lang="en-US"/>
              <a:pPr/>
              <a:t>42</a:t>
            </a:fld>
            <a:endParaRPr lang="en-US"/>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A63F61-BAA1-465D-A299-6966498B2475}" type="slidenum">
              <a:rPr lang="en-US"/>
              <a:pPr/>
              <a:t>43</a:t>
            </a:fld>
            <a:endParaRPr lang="en-US" dirty="0"/>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Perfis verticais de retroespalhamento atenuado noturnos (em km</a:t>
            </a:r>
            <a:r>
              <a:rPr kumimoji="0" lang="pt-BR" sz="1200" b="0" i="0" u="none" strike="noStrike" cap="none" normalizeH="0" baseline="30000" dirty="0" smtClean="0">
                <a:ln>
                  <a:noFill/>
                </a:ln>
                <a:solidFill>
                  <a:schemeClr val="tx1"/>
                </a:solidFill>
                <a:effectLst/>
                <a:latin typeface="Calibri" pitchFamily="34" charset="0"/>
                <a:ea typeface="Times New Roman" pitchFamily="18" charset="0"/>
                <a:cs typeface="Arial" pitchFamily="34" charset="0"/>
              </a:rPr>
              <a:t>-1</a:t>
            </a:r>
            <a:r>
              <a:rPr kumimoji="0" lang="pt-BR"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sr</a:t>
            </a:r>
            <a:r>
              <a:rPr kumimoji="0" lang="pt-BR" sz="1200" b="0" i="0" u="none" strike="noStrike" cap="none" normalizeH="0" baseline="30000" dirty="0" smtClean="0">
                <a:ln>
                  <a:noFill/>
                </a:ln>
                <a:solidFill>
                  <a:schemeClr val="tx1"/>
                </a:solidFill>
                <a:effectLst/>
                <a:latin typeface="Calibri" pitchFamily="34" charset="0"/>
                <a:ea typeface="Times New Roman" pitchFamily="18" charset="0"/>
                <a:cs typeface="Arial" pitchFamily="34" charset="0"/>
              </a:rPr>
              <a:t>-1</a:t>
            </a:r>
            <a:r>
              <a:rPr kumimoji="0" lang="pt-BR" sz="1200" b="0" i="0" u="none" strike="noStrike" cap="none" normalizeH="0" baseline="0" dirty="0" smtClean="0">
                <a:ln>
                  <a:noFill/>
                </a:ln>
                <a:solidFill>
                  <a:schemeClr val="tx1"/>
                </a:solidFill>
                <a:effectLst/>
                <a:latin typeface="Calibri" pitchFamily="34" charset="0"/>
                <a:ea typeface="Times New Roman" pitchFamily="18" charset="0"/>
                <a:cs typeface="Arial" pitchFamily="34" charset="0"/>
              </a:rPr>
              <a:t>) obtidos através do satélite CALIPSO  mostram o transporte de areia do deserto do Saara para a região amazônica. Os eixos de perfil de vertical mostram até 5km de altitude ( Yuval et. al, in press).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endParaRPr lang="pt-BR" dirty="0"/>
          </a:p>
        </p:txBody>
      </p:sp>
      <p:sp>
        <p:nvSpPr>
          <p:cNvPr id="4" name="Slide Number Placeholder 3"/>
          <p:cNvSpPr>
            <a:spLocks noGrp="1"/>
          </p:cNvSpPr>
          <p:nvPr>
            <p:ph type="sldNum" sz="quarter" idx="10"/>
          </p:nvPr>
        </p:nvSpPr>
        <p:spPr/>
        <p:txBody>
          <a:bodyPr/>
          <a:lstStyle/>
          <a:p>
            <a:pPr>
              <a:defRPr/>
            </a:pPr>
            <a:fld id="{77B911FB-BBEA-474A-AC49-57CB389F6DF2}" type="slidenum">
              <a:rPr lang="en-US" smtClean="0"/>
              <a:pPr>
                <a:defRPr/>
              </a:pPr>
              <a:t>46</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FD4A627A-B6B6-41D9-B2A2-0E7C0E22E7BD}" type="slidenum">
              <a:rPr lang="en-US" smtClean="0">
                <a:latin typeface="Arial" pitchFamily="34" charset="0"/>
              </a:rPr>
              <a:pPr/>
              <a:t>3</a:t>
            </a:fld>
            <a:endParaRPr lang="en-US" smtClean="0">
              <a:latin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endParaRPr lang="en-US" smtClean="0">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76EF575-0694-42BD-85C0-6BBF497AF266}" type="slidenum">
              <a:rPr lang="en-US" smtClean="0"/>
              <a:pPr/>
              <a:t>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204929C-F277-415B-B851-4903290DC90A}" type="slidenum">
              <a:rPr lang="en-US">
                <a:solidFill>
                  <a:srgbClr val="000000"/>
                </a:solidFill>
              </a:rPr>
              <a:pPr fontAlgn="base">
                <a:spcBef>
                  <a:spcPct val="0"/>
                </a:spcBef>
                <a:spcAft>
                  <a:spcPct val="0"/>
                </a:spcAft>
              </a:pPr>
              <a:t>8</a:t>
            </a:fld>
            <a:endParaRPr lang="en-US">
              <a:solidFill>
                <a:srgbClr val="000000"/>
              </a:solidFill>
            </a:endParaRPr>
          </a:p>
        </p:txBody>
      </p:sp>
      <p:sp>
        <p:nvSpPr>
          <p:cNvPr id="162819"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p:spPr>
      </p:sp>
      <p:sp>
        <p:nvSpPr>
          <p:cNvPr id="162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34ED4B-F0BD-4026-8396-DD153E01FE19}" type="slidenum">
              <a:rPr lang="en-US"/>
              <a:pPr/>
              <a:t>13</a:t>
            </a:fld>
            <a:endParaRPr lang="en-US"/>
          </a:p>
        </p:txBody>
      </p:sp>
      <p:sp>
        <p:nvSpPr>
          <p:cNvPr id="192514" name="Rectangle 2"/>
          <p:cNvSpPr>
            <a:spLocks noGrp="1" noRot="1" noChangeAspect="1" noChangeArrowheads="1" noTextEdit="1"/>
          </p:cNvSpPr>
          <p:nvPr>
            <p:ph type="sldImg"/>
          </p:nvPr>
        </p:nvSpPr>
        <p:spPr>
          <a:xfrm>
            <a:off x="1144588" y="685800"/>
            <a:ext cx="4572000" cy="3429000"/>
          </a:xfrm>
          <a:ln/>
        </p:spPr>
      </p:sp>
      <p:sp>
        <p:nvSpPr>
          <p:cNvPr id="19251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689F2A01-CD60-43D7-AD0E-97F5D679F06B}" type="slidenum">
              <a:rPr lang="en-US" smtClean="0">
                <a:latin typeface="Arial" pitchFamily="34" charset="0"/>
              </a:rPr>
              <a:pPr/>
              <a:t>29</a:t>
            </a:fld>
            <a:endParaRPr lang="en-US" smtClean="0">
              <a:latin typeface="Arial" pitchFamily="34" charset="0"/>
            </a:endParaRPr>
          </a:p>
        </p:txBody>
      </p:sp>
      <p:sp>
        <p:nvSpPr>
          <p:cNvPr id="81923" name="Rectangle 2"/>
          <p:cNvSpPr>
            <a:spLocks noGrp="1" noRot="1" noChangeAspect="1" noChangeArrowheads="1" noTextEdit="1"/>
          </p:cNvSpPr>
          <p:nvPr>
            <p:ph type="sldImg"/>
          </p:nvPr>
        </p:nvSpPr>
        <p:spPr>
          <a:xfrm>
            <a:off x="1144588" y="685800"/>
            <a:ext cx="4572000" cy="3429000"/>
          </a:xfrm>
          <a:ln/>
        </p:spPr>
      </p:sp>
      <p:sp>
        <p:nvSpPr>
          <p:cNvPr id="81924" name="Rectangle 3"/>
          <p:cNvSpPr>
            <a:spLocks noGrp="1" noChangeArrowheads="1"/>
          </p:cNvSpPr>
          <p:nvPr>
            <p:ph type="body" idx="1"/>
          </p:nvPr>
        </p:nvSpPr>
        <p:spPr>
          <a:xfrm>
            <a:off x="685800" y="4344988"/>
            <a:ext cx="5486400" cy="4113212"/>
          </a:xfrm>
          <a:noFill/>
          <a:ln/>
        </p:spPr>
        <p:txBody>
          <a:bodyPr/>
          <a:lstStyle/>
          <a:p>
            <a:pPr eaLnBrk="1" hangingPunct="1"/>
            <a:endParaRPr lang="en-US" smtClean="0">
              <a:latin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77B911FB-BBEA-474A-AC49-57CB389F6DF2}" type="slidenum">
              <a:rPr lang="en-US" smtClean="0">
                <a:solidFill>
                  <a:prstClr val="black"/>
                </a:solidFill>
              </a:rPr>
              <a:pPr>
                <a:defRPr/>
              </a:pPr>
              <a:t>35</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BR"/>
          </a:p>
        </p:txBody>
      </p:sp>
      <p:sp>
        <p:nvSpPr>
          <p:cNvPr id="4" name="Slide Number Placeholder 3"/>
          <p:cNvSpPr>
            <a:spLocks noGrp="1"/>
          </p:cNvSpPr>
          <p:nvPr>
            <p:ph type="sldNum" sz="quarter" idx="10"/>
          </p:nvPr>
        </p:nvSpPr>
        <p:spPr/>
        <p:txBody>
          <a:bodyPr/>
          <a:lstStyle/>
          <a:p>
            <a:pPr>
              <a:defRPr/>
            </a:pPr>
            <a:fld id="{77B911FB-BBEA-474A-AC49-57CB389F6DF2}" type="slidenum">
              <a:rPr lang="en-US" smtClean="0">
                <a:solidFill>
                  <a:prstClr val="black"/>
                </a:solidFill>
              </a:rPr>
              <a:pPr>
                <a:defRPr/>
              </a:pPr>
              <a:t>36</a:t>
            </a:fld>
            <a:endParaRPr lang="en-US" dirty="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FDBE3E-973C-4649-89A0-7BE3E229DED0}" type="slidenum">
              <a:rPr lang="en-US" smtClean="0"/>
              <a:pPr/>
              <a:t>38</a:t>
            </a:fld>
            <a:endParaRPr lang="en-US"/>
          </a:p>
        </p:txBody>
      </p:sp>
    </p:spTree>
    <p:extLst>
      <p:ext uri="{BB962C8B-B14F-4D97-AF65-F5344CB8AC3E}">
        <p14:creationId xmlns:p14="http://schemas.microsoft.com/office/powerpoint/2010/main" val="2473213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29083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Tree>
    <p:extLst>
      <p:ext uri="{BB962C8B-B14F-4D97-AF65-F5344CB8AC3E}">
        <p14:creationId xmlns:p14="http://schemas.microsoft.com/office/powerpoint/2010/main" val="321503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2799223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58938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818373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017126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7958828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811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pPr/>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06929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711373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494026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1816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85800" y="533400"/>
            <a:ext cx="5676900" cy="5181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7181654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53" indent="0" algn="ctr">
              <a:buNone/>
              <a:defRPr>
                <a:solidFill>
                  <a:schemeClr val="tx1">
                    <a:tint val="75000"/>
                  </a:schemeClr>
                </a:solidFill>
              </a:defRPr>
            </a:lvl2pPr>
            <a:lvl3pPr marL="914305" indent="0" algn="ctr">
              <a:buNone/>
              <a:defRPr>
                <a:solidFill>
                  <a:schemeClr val="tx1">
                    <a:tint val="75000"/>
                  </a:schemeClr>
                </a:solidFill>
              </a:defRPr>
            </a:lvl3pPr>
            <a:lvl4pPr marL="1371458" indent="0" algn="ctr">
              <a:buNone/>
              <a:defRPr>
                <a:solidFill>
                  <a:schemeClr val="tx1">
                    <a:tint val="75000"/>
                  </a:schemeClr>
                </a:solidFill>
              </a:defRPr>
            </a:lvl4pPr>
            <a:lvl5pPr marL="1828610" indent="0" algn="ctr">
              <a:buNone/>
              <a:defRPr>
                <a:solidFill>
                  <a:schemeClr val="tx1">
                    <a:tint val="75000"/>
                  </a:schemeClr>
                </a:solidFill>
              </a:defRPr>
            </a:lvl5pPr>
            <a:lvl6pPr marL="2285763" indent="0" algn="ctr">
              <a:buNone/>
              <a:defRPr>
                <a:solidFill>
                  <a:schemeClr val="tx1">
                    <a:tint val="75000"/>
                  </a:schemeClr>
                </a:solidFill>
              </a:defRPr>
            </a:lvl6pPr>
            <a:lvl7pPr marL="2742915" indent="0" algn="ctr">
              <a:buNone/>
              <a:defRPr>
                <a:solidFill>
                  <a:schemeClr val="tx1">
                    <a:tint val="75000"/>
                  </a:schemeClr>
                </a:solidFill>
              </a:defRPr>
            </a:lvl7pPr>
            <a:lvl8pPr marL="3200068" indent="0" algn="ctr">
              <a:buNone/>
              <a:defRPr>
                <a:solidFill>
                  <a:schemeClr val="tx1">
                    <a:tint val="75000"/>
                  </a:schemeClr>
                </a:solidFill>
              </a:defRPr>
            </a:lvl8pPr>
            <a:lvl9pPr marL="36572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9/12/2013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7314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9/12/2013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06757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9/12/2013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1662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9/12/2013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3274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D89CB5-783C-4A43-BEB7-23E8E8A5DECB}" type="datetimeFigureOut">
              <a:rPr lang="en-US" smtClean="0">
                <a:solidFill>
                  <a:prstClr val="black">
                    <a:tint val="75000"/>
                  </a:prstClr>
                </a:solidFill>
              </a:rPr>
              <a:pPr/>
              <a:t>9/12/2013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22954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D89CB5-783C-4A43-BEB7-23E8E8A5DECB}" type="datetimeFigureOut">
              <a:rPr lang="en-US" smtClean="0">
                <a:solidFill>
                  <a:prstClr val="black">
                    <a:tint val="75000"/>
                  </a:prstClr>
                </a:solidFill>
              </a:rPr>
              <a:pPr/>
              <a:t>9/12/2013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38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53" indent="0">
              <a:buNone/>
              <a:defRPr sz="1800">
                <a:solidFill>
                  <a:schemeClr val="tx1">
                    <a:tint val="75000"/>
                  </a:schemeClr>
                </a:solidFill>
              </a:defRPr>
            </a:lvl2pPr>
            <a:lvl3pPr marL="914305" indent="0">
              <a:buNone/>
              <a:defRPr sz="1600">
                <a:solidFill>
                  <a:schemeClr val="tx1">
                    <a:tint val="75000"/>
                  </a:schemeClr>
                </a:solidFill>
              </a:defRPr>
            </a:lvl3pPr>
            <a:lvl4pPr marL="1371458" indent="0">
              <a:buNone/>
              <a:defRPr sz="1400">
                <a:solidFill>
                  <a:schemeClr val="tx1">
                    <a:tint val="75000"/>
                  </a:schemeClr>
                </a:solidFill>
              </a:defRPr>
            </a:lvl4pPr>
            <a:lvl5pPr marL="1828610" indent="0">
              <a:buNone/>
              <a:defRPr sz="1400">
                <a:solidFill>
                  <a:schemeClr val="tx1">
                    <a:tint val="75000"/>
                  </a:schemeClr>
                </a:solidFill>
              </a:defRPr>
            </a:lvl5pPr>
            <a:lvl6pPr marL="2285763" indent="0">
              <a:buNone/>
              <a:defRPr sz="1400">
                <a:solidFill>
                  <a:schemeClr val="tx1">
                    <a:tint val="75000"/>
                  </a:schemeClr>
                </a:solidFill>
              </a:defRPr>
            </a:lvl6pPr>
            <a:lvl7pPr marL="2742915" indent="0">
              <a:buNone/>
              <a:defRPr sz="1400">
                <a:solidFill>
                  <a:schemeClr val="tx1">
                    <a:tint val="75000"/>
                  </a:schemeClr>
                </a:solidFill>
              </a:defRPr>
            </a:lvl7pPr>
            <a:lvl8pPr marL="3200068" indent="0">
              <a:buNone/>
              <a:defRPr sz="1400">
                <a:solidFill>
                  <a:schemeClr val="tx1">
                    <a:tint val="75000"/>
                  </a:schemeClr>
                </a:solidFill>
              </a:defRPr>
            </a:lvl8pPr>
            <a:lvl9pPr marL="365722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6D89CB5-783C-4A43-BEB7-23E8E8A5DECB}" type="datetimeFigureOut">
              <a:rPr lang="en-US" smtClean="0"/>
              <a:pPr/>
              <a:t>9/12/2013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89CB5-783C-4A43-BEB7-23E8E8A5DECB}" type="datetimeFigureOut">
              <a:rPr lang="en-US" smtClean="0">
                <a:solidFill>
                  <a:prstClr val="black">
                    <a:tint val="75000"/>
                  </a:prstClr>
                </a:solidFill>
              </a:rPr>
              <a:pPr/>
              <a:t>9/12/2013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04338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9/12/2013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0158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solidFill>
                  <a:prstClr val="black">
                    <a:tint val="75000"/>
                  </a:prstClr>
                </a:solidFill>
              </a:rPr>
              <a:pPr/>
              <a:t>9/12/2013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3178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9/12/2013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29495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6D89CB5-783C-4A43-BEB7-23E8E8A5DECB}" type="datetimeFigureOut">
              <a:rPr lang="en-US" smtClean="0">
                <a:solidFill>
                  <a:prstClr val="black">
                    <a:tint val="75000"/>
                  </a:prstClr>
                </a:solidFill>
              </a:rPr>
              <a:pPr/>
              <a:t>9/12/2013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7788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8237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lvl1pPr>
              <a:defRPr/>
            </a:lvl1pPr>
          </a:lstStyle>
          <a:p>
            <a:pPr>
              <a:defRPr/>
            </a:pPr>
            <a:fld id="{B10BFE16-E1FB-410F-A735-3944E09A27D9}" type="datetimeFigureOut">
              <a:rPr lang="pt-BR">
                <a:solidFill>
                  <a:prstClr val="black">
                    <a:tint val="75000"/>
                  </a:prstClr>
                </a:solidFill>
              </a:rPr>
              <a:pPr>
                <a:defRPr/>
              </a:pPr>
              <a:t>12/09/2013</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F3E12BDD-8C3E-4B40-B369-FD798C72B8B6}" type="slidenum">
              <a:rPr lang="pt-BR">
                <a:solidFill>
                  <a:prstClr val="black">
                    <a:tint val="75000"/>
                  </a:prstClr>
                </a:solidFill>
              </a:rPr>
              <a:pPr>
                <a:defRPr/>
              </a:pPr>
              <a:t>‹#›</a:t>
            </a:fld>
            <a:endParaRPr lang="pt-BR">
              <a:solidFill>
                <a:prstClr val="black">
                  <a:tint val="75000"/>
                </a:prstClr>
              </a:solidFill>
            </a:endParaRPr>
          </a:p>
        </p:txBody>
      </p:sp>
    </p:spTree>
    <p:extLst>
      <p:ext uri="{BB962C8B-B14F-4D97-AF65-F5344CB8AC3E}">
        <p14:creationId xmlns:p14="http://schemas.microsoft.com/office/powerpoint/2010/main" val="21728586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ECA6ADA2-EE1A-422A-8B36-75AC94042D7B}" type="datetimeFigureOut">
              <a:rPr lang="pt-BR">
                <a:solidFill>
                  <a:prstClr val="black">
                    <a:tint val="75000"/>
                  </a:prstClr>
                </a:solidFill>
              </a:rPr>
              <a:pPr>
                <a:defRPr/>
              </a:pPr>
              <a:t>12/09/2013</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DEBB252B-6641-419C-87F5-A5C6EC8B11DA}" type="slidenum">
              <a:rPr lang="pt-BR">
                <a:solidFill>
                  <a:prstClr val="black">
                    <a:tint val="75000"/>
                  </a:prstClr>
                </a:solidFill>
              </a:rPr>
              <a:pPr>
                <a:defRPr/>
              </a:pPr>
              <a:t>‹#›</a:t>
            </a:fld>
            <a:endParaRPr lang="pt-BR">
              <a:solidFill>
                <a:prstClr val="black">
                  <a:tint val="75000"/>
                </a:prstClr>
              </a:solidFill>
            </a:endParaRPr>
          </a:p>
        </p:txBody>
      </p:sp>
    </p:spTree>
    <p:extLst>
      <p:ext uri="{BB962C8B-B14F-4D97-AF65-F5344CB8AC3E}">
        <p14:creationId xmlns:p14="http://schemas.microsoft.com/office/powerpoint/2010/main" val="26693734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lvl1pPr>
              <a:defRPr/>
            </a:lvl1pPr>
          </a:lstStyle>
          <a:p>
            <a:pPr>
              <a:defRPr/>
            </a:pPr>
            <a:fld id="{30B53F96-15A7-47D1-B135-9F50AC88AC97}" type="datetimeFigureOut">
              <a:rPr lang="pt-BR">
                <a:solidFill>
                  <a:prstClr val="black">
                    <a:tint val="75000"/>
                  </a:prstClr>
                </a:solidFill>
              </a:rPr>
              <a:pPr>
                <a:defRPr/>
              </a:pPr>
              <a:t>12/09/2013</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202CC2E0-FA86-4677-BD23-143C1F247552}" type="slidenum">
              <a:rPr lang="pt-BR">
                <a:solidFill>
                  <a:prstClr val="black">
                    <a:tint val="75000"/>
                  </a:prstClr>
                </a:solidFill>
              </a:rPr>
              <a:pPr>
                <a:defRPr/>
              </a:pPr>
              <a:t>‹#›</a:t>
            </a:fld>
            <a:endParaRPr lang="pt-BR">
              <a:solidFill>
                <a:prstClr val="black">
                  <a:tint val="75000"/>
                </a:prstClr>
              </a:solidFill>
            </a:endParaRPr>
          </a:p>
        </p:txBody>
      </p:sp>
    </p:spTree>
    <p:extLst>
      <p:ext uri="{BB962C8B-B14F-4D97-AF65-F5344CB8AC3E}">
        <p14:creationId xmlns:p14="http://schemas.microsoft.com/office/powerpoint/2010/main" val="2917702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3"/>
          <p:cNvSpPr>
            <a:spLocks noGrp="1"/>
          </p:cNvSpPr>
          <p:nvPr>
            <p:ph type="dt" sz="half" idx="10"/>
          </p:nvPr>
        </p:nvSpPr>
        <p:spPr/>
        <p:txBody>
          <a:bodyPr/>
          <a:lstStyle>
            <a:lvl1pPr>
              <a:defRPr/>
            </a:lvl1pPr>
          </a:lstStyle>
          <a:p>
            <a:pPr>
              <a:defRPr/>
            </a:pPr>
            <a:fld id="{E83D23F7-10D3-4C7B-85F2-7B650CF8BCF6}" type="datetimeFigureOut">
              <a:rPr lang="pt-BR">
                <a:solidFill>
                  <a:prstClr val="black">
                    <a:tint val="75000"/>
                  </a:prstClr>
                </a:solidFill>
              </a:rPr>
              <a:pPr>
                <a:defRPr/>
              </a:pPr>
              <a:t>12/09/2013</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C41B4DBA-DFA5-4E2C-8A4E-4295F0EB1A0E}" type="slidenum">
              <a:rPr lang="pt-BR">
                <a:solidFill>
                  <a:prstClr val="black">
                    <a:tint val="75000"/>
                  </a:prstClr>
                </a:solidFill>
              </a:rPr>
              <a:pPr>
                <a:defRPr/>
              </a:pPr>
              <a:t>‹#›</a:t>
            </a:fld>
            <a:endParaRPr lang="pt-BR">
              <a:solidFill>
                <a:prstClr val="black">
                  <a:tint val="75000"/>
                </a:prstClr>
              </a:solidFill>
            </a:endParaRPr>
          </a:p>
        </p:txBody>
      </p:sp>
    </p:spTree>
    <p:extLst>
      <p:ext uri="{BB962C8B-B14F-4D97-AF65-F5344CB8AC3E}">
        <p14:creationId xmlns:p14="http://schemas.microsoft.com/office/powerpoint/2010/main" val="2052282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6D89CB5-783C-4A43-BEB7-23E8E8A5DECB}" type="datetimeFigureOut">
              <a:rPr lang="en-US" smtClean="0"/>
              <a:pPr/>
              <a:t>9/12/2013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3"/>
          <p:cNvSpPr>
            <a:spLocks noGrp="1"/>
          </p:cNvSpPr>
          <p:nvPr>
            <p:ph type="dt" sz="half" idx="10"/>
          </p:nvPr>
        </p:nvSpPr>
        <p:spPr/>
        <p:txBody>
          <a:bodyPr/>
          <a:lstStyle>
            <a:lvl1pPr>
              <a:defRPr/>
            </a:lvl1pPr>
          </a:lstStyle>
          <a:p>
            <a:pPr>
              <a:defRPr/>
            </a:pPr>
            <a:fld id="{4C1AAA8E-E363-4B57-8178-0296D1DB2A6F}" type="datetimeFigureOut">
              <a:rPr lang="pt-BR">
                <a:solidFill>
                  <a:prstClr val="black">
                    <a:tint val="75000"/>
                  </a:prstClr>
                </a:solidFill>
              </a:rPr>
              <a:pPr>
                <a:defRPr/>
              </a:pPr>
              <a:t>12/09/2013</a:t>
            </a:fld>
            <a:endParaRPr lang="pt-BR">
              <a:solidFill>
                <a:prstClr val="black">
                  <a:tint val="75000"/>
                </a:prstClr>
              </a:solidFill>
            </a:endParaRPr>
          </a:p>
        </p:txBody>
      </p:sp>
      <p:sp>
        <p:nvSpPr>
          <p:cNvPr id="8"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9" name="Espaço Reservado para Número de Slide 5"/>
          <p:cNvSpPr>
            <a:spLocks noGrp="1"/>
          </p:cNvSpPr>
          <p:nvPr>
            <p:ph type="sldNum" sz="quarter" idx="12"/>
          </p:nvPr>
        </p:nvSpPr>
        <p:spPr/>
        <p:txBody>
          <a:bodyPr/>
          <a:lstStyle>
            <a:lvl1pPr>
              <a:defRPr/>
            </a:lvl1pPr>
          </a:lstStyle>
          <a:p>
            <a:pPr>
              <a:defRPr/>
            </a:pPr>
            <a:fld id="{EE2983A4-6D77-4B11-9B58-B3548861FC10}" type="slidenum">
              <a:rPr lang="pt-BR">
                <a:solidFill>
                  <a:prstClr val="black">
                    <a:tint val="75000"/>
                  </a:prstClr>
                </a:solidFill>
              </a:rPr>
              <a:pPr>
                <a:defRPr/>
              </a:pPr>
              <a:t>‹#›</a:t>
            </a:fld>
            <a:endParaRPr lang="pt-BR">
              <a:solidFill>
                <a:prstClr val="black">
                  <a:tint val="75000"/>
                </a:prstClr>
              </a:solidFill>
            </a:endParaRPr>
          </a:p>
        </p:txBody>
      </p:sp>
    </p:spTree>
    <p:extLst>
      <p:ext uri="{BB962C8B-B14F-4D97-AF65-F5344CB8AC3E}">
        <p14:creationId xmlns:p14="http://schemas.microsoft.com/office/powerpoint/2010/main" val="33301097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3"/>
          <p:cNvSpPr>
            <a:spLocks noGrp="1"/>
          </p:cNvSpPr>
          <p:nvPr>
            <p:ph type="dt" sz="half" idx="10"/>
          </p:nvPr>
        </p:nvSpPr>
        <p:spPr/>
        <p:txBody>
          <a:bodyPr/>
          <a:lstStyle>
            <a:lvl1pPr>
              <a:defRPr/>
            </a:lvl1pPr>
          </a:lstStyle>
          <a:p>
            <a:pPr>
              <a:defRPr/>
            </a:pPr>
            <a:fld id="{0B8A38E1-9A87-4BAD-949D-15FD5620E1DB}" type="datetimeFigureOut">
              <a:rPr lang="pt-BR">
                <a:solidFill>
                  <a:prstClr val="black">
                    <a:tint val="75000"/>
                  </a:prstClr>
                </a:solidFill>
              </a:rPr>
              <a:pPr>
                <a:defRPr/>
              </a:pPr>
              <a:t>12/09/2013</a:t>
            </a:fld>
            <a:endParaRPr lang="pt-BR">
              <a:solidFill>
                <a:prstClr val="black">
                  <a:tint val="75000"/>
                </a:prstClr>
              </a:solidFill>
            </a:endParaRPr>
          </a:p>
        </p:txBody>
      </p:sp>
      <p:sp>
        <p:nvSpPr>
          <p:cNvPr id="4"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5" name="Espaço Reservado para Número de Slide 5"/>
          <p:cNvSpPr>
            <a:spLocks noGrp="1"/>
          </p:cNvSpPr>
          <p:nvPr>
            <p:ph type="sldNum" sz="quarter" idx="12"/>
          </p:nvPr>
        </p:nvSpPr>
        <p:spPr/>
        <p:txBody>
          <a:bodyPr/>
          <a:lstStyle>
            <a:lvl1pPr>
              <a:defRPr/>
            </a:lvl1pPr>
          </a:lstStyle>
          <a:p>
            <a:pPr>
              <a:defRPr/>
            </a:pPr>
            <a:fld id="{3DD9E7C4-6BDE-417D-9F5D-CEA432A983D5}" type="slidenum">
              <a:rPr lang="pt-BR">
                <a:solidFill>
                  <a:prstClr val="black">
                    <a:tint val="75000"/>
                  </a:prstClr>
                </a:solidFill>
              </a:rPr>
              <a:pPr>
                <a:defRPr/>
              </a:pPr>
              <a:t>‹#›</a:t>
            </a:fld>
            <a:endParaRPr lang="pt-BR">
              <a:solidFill>
                <a:prstClr val="black">
                  <a:tint val="75000"/>
                </a:prstClr>
              </a:solidFill>
            </a:endParaRPr>
          </a:p>
        </p:txBody>
      </p:sp>
    </p:spTree>
    <p:extLst>
      <p:ext uri="{BB962C8B-B14F-4D97-AF65-F5344CB8AC3E}">
        <p14:creationId xmlns:p14="http://schemas.microsoft.com/office/powerpoint/2010/main" val="12519518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3"/>
          <p:cNvSpPr>
            <a:spLocks noGrp="1"/>
          </p:cNvSpPr>
          <p:nvPr>
            <p:ph type="dt" sz="half" idx="10"/>
          </p:nvPr>
        </p:nvSpPr>
        <p:spPr/>
        <p:txBody>
          <a:bodyPr/>
          <a:lstStyle>
            <a:lvl1pPr>
              <a:defRPr/>
            </a:lvl1pPr>
          </a:lstStyle>
          <a:p>
            <a:pPr>
              <a:defRPr/>
            </a:pPr>
            <a:fld id="{B8906766-B9E7-4E4C-AE19-7CF77D139C19}" type="datetimeFigureOut">
              <a:rPr lang="pt-BR">
                <a:solidFill>
                  <a:prstClr val="black">
                    <a:tint val="75000"/>
                  </a:prstClr>
                </a:solidFill>
              </a:rPr>
              <a:pPr>
                <a:defRPr/>
              </a:pPr>
              <a:t>12/09/2013</a:t>
            </a:fld>
            <a:endParaRPr lang="pt-BR">
              <a:solidFill>
                <a:prstClr val="black">
                  <a:tint val="75000"/>
                </a:prstClr>
              </a:solidFill>
            </a:endParaRPr>
          </a:p>
        </p:txBody>
      </p:sp>
      <p:sp>
        <p:nvSpPr>
          <p:cNvPr id="3"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4" name="Espaço Reservado para Número de Slide 5"/>
          <p:cNvSpPr>
            <a:spLocks noGrp="1"/>
          </p:cNvSpPr>
          <p:nvPr>
            <p:ph type="sldNum" sz="quarter" idx="12"/>
          </p:nvPr>
        </p:nvSpPr>
        <p:spPr/>
        <p:txBody>
          <a:bodyPr/>
          <a:lstStyle>
            <a:lvl1pPr>
              <a:defRPr/>
            </a:lvl1pPr>
          </a:lstStyle>
          <a:p>
            <a:pPr>
              <a:defRPr/>
            </a:pPr>
            <a:fld id="{FBB43556-1F71-47B5-9FCF-472207A590B1}" type="slidenum">
              <a:rPr lang="pt-BR">
                <a:solidFill>
                  <a:prstClr val="black">
                    <a:tint val="75000"/>
                  </a:prstClr>
                </a:solidFill>
              </a:rPr>
              <a:pPr>
                <a:defRPr/>
              </a:pPr>
              <a:t>‹#›</a:t>
            </a:fld>
            <a:endParaRPr lang="pt-BR">
              <a:solidFill>
                <a:prstClr val="black">
                  <a:tint val="75000"/>
                </a:prstClr>
              </a:solidFill>
            </a:endParaRPr>
          </a:p>
        </p:txBody>
      </p:sp>
    </p:spTree>
    <p:extLst>
      <p:ext uri="{BB962C8B-B14F-4D97-AF65-F5344CB8AC3E}">
        <p14:creationId xmlns:p14="http://schemas.microsoft.com/office/powerpoint/2010/main" val="28409995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33EF1FE8-C63C-4580-BCF5-C480477D36C0}" type="datetimeFigureOut">
              <a:rPr lang="pt-BR">
                <a:solidFill>
                  <a:prstClr val="black">
                    <a:tint val="75000"/>
                  </a:prstClr>
                </a:solidFill>
              </a:rPr>
              <a:pPr>
                <a:defRPr/>
              </a:pPr>
              <a:t>12/09/2013</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0A8A6A24-5949-4550-9C21-9C447CC5689E}" type="slidenum">
              <a:rPr lang="pt-BR">
                <a:solidFill>
                  <a:prstClr val="black">
                    <a:tint val="75000"/>
                  </a:prstClr>
                </a:solidFill>
              </a:rPr>
              <a:pPr>
                <a:defRPr/>
              </a:pPr>
              <a:t>‹#›</a:t>
            </a:fld>
            <a:endParaRPr lang="pt-BR">
              <a:solidFill>
                <a:prstClr val="black">
                  <a:tint val="75000"/>
                </a:prstClr>
              </a:solidFill>
            </a:endParaRPr>
          </a:p>
        </p:txBody>
      </p:sp>
    </p:spTree>
    <p:extLst>
      <p:ext uri="{BB962C8B-B14F-4D97-AF65-F5344CB8AC3E}">
        <p14:creationId xmlns:p14="http://schemas.microsoft.com/office/powerpoint/2010/main" val="1882323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smtClean="0"/>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3"/>
          <p:cNvSpPr>
            <a:spLocks noGrp="1"/>
          </p:cNvSpPr>
          <p:nvPr>
            <p:ph type="dt" sz="half" idx="10"/>
          </p:nvPr>
        </p:nvSpPr>
        <p:spPr/>
        <p:txBody>
          <a:bodyPr/>
          <a:lstStyle>
            <a:lvl1pPr>
              <a:defRPr/>
            </a:lvl1pPr>
          </a:lstStyle>
          <a:p>
            <a:pPr>
              <a:defRPr/>
            </a:pPr>
            <a:fld id="{C6EB5E3A-5D9D-40C5-BB02-BE78A98AFA5E}" type="datetimeFigureOut">
              <a:rPr lang="pt-BR">
                <a:solidFill>
                  <a:prstClr val="black">
                    <a:tint val="75000"/>
                  </a:prstClr>
                </a:solidFill>
              </a:rPr>
              <a:pPr>
                <a:defRPr/>
              </a:pPr>
              <a:t>12/09/2013</a:t>
            </a:fld>
            <a:endParaRPr lang="pt-BR">
              <a:solidFill>
                <a:prstClr val="black">
                  <a:tint val="75000"/>
                </a:prstClr>
              </a:solidFill>
            </a:endParaRPr>
          </a:p>
        </p:txBody>
      </p:sp>
      <p:sp>
        <p:nvSpPr>
          <p:cNvPr id="6"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7" name="Espaço Reservado para Número de Slide 5"/>
          <p:cNvSpPr>
            <a:spLocks noGrp="1"/>
          </p:cNvSpPr>
          <p:nvPr>
            <p:ph type="sldNum" sz="quarter" idx="12"/>
          </p:nvPr>
        </p:nvSpPr>
        <p:spPr/>
        <p:txBody>
          <a:bodyPr/>
          <a:lstStyle>
            <a:lvl1pPr>
              <a:defRPr/>
            </a:lvl1pPr>
          </a:lstStyle>
          <a:p>
            <a:pPr>
              <a:defRPr/>
            </a:pPr>
            <a:fld id="{3DEF53E8-7697-41D0-B2E7-5523D8E416CB}" type="slidenum">
              <a:rPr lang="pt-BR">
                <a:solidFill>
                  <a:prstClr val="black">
                    <a:tint val="75000"/>
                  </a:prstClr>
                </a:solidFill>
              </a:rPr>
              <a:pPr>
                <a:defRPr/>
              </a:pPr>
              <a:t>‹#›</a:t>
            </a:fld>
            <a:endParaRPr lang="pt-BR">
              <a:solidFill>
                <a:prstClr val="black">
                  <a:tint val="75000"/>
                </a:prstClr>
              </a:solidFill>
            </a:endParaRPr>
          </a:p>
        </p:txBody>
      </p:sp>
    </p:spTree>
    <p:extLst>
      <p:ext uri="{BB962C8B-B14F-4D97-AF65-F5344CB8AC3E}">
        <p14:creationId xmlns:p14="http://schemas.microsoft.com/office/powerpoint/2010/main" val="32726352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7442FAD5-B20A-416B-A6C9-E3DE1D53E107}" type="datetimeFigureOut">
              <a:rPr lang="pt-BR">
                <a:solidFill>
                  <a:prstClr val="black">
                    <a:tint val="75000"/>
                  </a:prstClr>
                </a:solidFill>
              </a:rPr>
              <a:pPr>
                <a:defRPr/>
              </a:pPr>
              <a:t>12/09/2013</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11B4D5C1-30C4-4BCB-BEFE-CBE561113EFB}" type="slidenum">
              <a:rPr lang="pt-BR">
                <a:solidFill>
                  <a:prstClr val="black">
                    <a:tint val="75000"/>
                  </a:prstClr>
                </a:solidFill>
              </a:rPr>
              <a:pPr>
                <a:defRPr/>
              </a:pPr>
              <a:t>‹#›</a:t>
            </a:fld>
            <a:endParaRPr lang="pt-BR">
              <a:solidFill>
                <a:prstClr val="black">
                  <a:tint val="75000"/>
                </a:prstClr>
              </a:solidFill>
            </a:endParaRPr>
          </a:p>
        </p:txBody>
      </p:sp>
    </p:spTree>
    <p:extLst>
      <p:ext uri="{BB962C8B-B14F-4D97-AF65-F5344CB8AC3E}">
        <p14:creationId xmlns:p14="http://schemas.microsoft.com/office/powerpoint/2010/main" val="29770015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lvl1pPr>
              <a:defRPr/>
            </a:lvl1pPr>
          </a:lstStyle>
          <a:p>
            <a:pPr>
              <a:defRPr/>
            </a:pPr>
            <a:fld id="{D7ADAB29-FCAD-4CE3-A26E-4304EE9F50CE}" type="datetimeFigureOut">
              <a:rPr lang="pt-BR">
                <a:solidFill>
                  <a:prstClr val="black">
                    <a:tint val="75000"/>
                  </a:prstClr>
                </a:solidFill>
              </a:rPr>
              <a:pPr>
                <a:defRPr/>
              </a:pPr>
              <a:t>12/09/2013</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lvl1pPr>
              <a:defRPr/>
            </a:lvl1pPr>
          </a:lstStyle>
          <a:p>
            <a:pPr>
              <a:defRPr/>
            </a:pPr>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lvl1pPr>
              <a:defRPr/>
            </a:lvl1pPr>
          </a:lstStyle>
          <a:p>
            <a:pPr>
              <a:defRPr/>
            </a:pPr>
            <a:fld id="{E4184A12-5C9D-4037-AC6B-9EBB0883F403}" type="slidenum">
              <a:rPr lang="pt-BR">
                <a:solidFill>
                  <a:prstClr val="black">
                    <a:tint val="75000"/>
                  </a:prstClr>
                </a:solidFill>
              </a:rPr>
              <a:pPr>
                <a:defRPr/>
              </a:pPr>
              <a:t>‹#›</a:t>
            </a:fld>
            <a:endParaRPr lang="pt-BR">
              <a:solidFill>
                <a:prstClr val="black">
                  <a:tint val="75000"/>
                </a:prstClr>
              </a:solidFill>
            </a:endParaRPr>
          </a:p>
        </p:txBody>
      </p:sp>
    </p:spTree>
    <p:extLst>
      <p:ext uri="{BB962C8B-B14F-4D97-AF65-F5344CB8AC3E}">
        <p14:creationId xmlns:p14="http://schemas.microsoft.com/office/powerpoint/2010/main" val="31198537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781057"/>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6722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WorldMapCartoon RASTERIZED 144 DPI WITH PHOTOSHOP.gif"/>
          <p:cNvPicPr>
            <a:picLocks noChangeAspect="1"/>
          </p:cNvPicPr>
          <p:nvPr userDrawn="1"/>
        </p:nvPicPr>
        <p:blipFill>
          <a:blip r:embed="rId2" cstate="print"/>
          <a:stretch>
            <a:fillRect/>
          </a:stretch>
        </p:blipFill>
        <p:spPr>
          <a:xfrm>
            <a:off x="914400" y="1295400"/>
            <a:ext cx="7162800" cy="4271192"/>
          </a:xfrm>
          <a:prstGeom prst="rect">
            <a:avLst/>
          </a:prstGeom>
        </p:spPr>
      </p:pic>
    </p:spTree>
    <p:extLst>
      <p:ext uri="{BB962C8B-B14F-4D97-AF65-F5344CB8AC3E}">
        <p14:creationId xmlns:p14="http://schemas.microsoft.com/office/powerpoint/2010/main" val="35541182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53" indent="0">
              <a:buNone/>
              <a:defRPr sz="2000" b="1"/>
            </a:lvl2pPr>
            <a:lvl3pPr marL="914305" indent="0">
              <a:buNone/>
              <a:defRPr sz="1800" b="1"/>
            </a:lvl3pPr>
            <a:lvl4pPr marL="1371458" indent="0">
              <a:buNone/>
              <a:defRPr sz="1600" b="1"/>
            </a:lvl4pPr>
            <a:lvl5pPr marL="1828610" indent="0">
              <a:buNone/>
              <a:defRPr sz="1600" b="1"/>
            </a:lvl5pPr>
            <a:lvl6pPr marL="2285763" indent="0">
              <a:buNone/>
              <a:defRPr sz="1600" b="1"/>
            </a:lvl6pPr>
            <a:lvl7pPr marL="2742915" indent="0">
              <a:buNone/>
              <a:defRPr sz="1600" b="1"/>
            </a:lvl7pPr>
            <a:lvl8pPr marL="3200068" indent="0">
              <a:buNone/>
              <a:defRPr sz="1600" b="1"/>
            </a:lvl8pPr>
            <a:lvl9pPr marL="36572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6D89CB5-783C-4A43-BEB7-23E8E8A5DECB}" type="datetimeFigureOut">
              <a:rPr lang="en-US" smtClean="0"/>
              <a:pPr/>
              <a:t>9/12/2013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a:lvl1pPr>
          </a:lstStyle>
          <a:p>
            <a:pPr defTabSz="914400"/>
            <a:endParaRPr lang="en-US" dirty="0">
              <a:solidFill>
                <a:prstClr val="black"/>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a:lvl1pPr>
          </a:lstStyle>
          <a:p>
            <a:pPr defTabSz="914400"/>
            <a:endParaRPr lang="en-US">
              <a:solidFill>
                <a:prstClr val="black"/>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a:lvl1pPr>
          </a:lstStyle>
          <a:p>
            <a:pPr defTabSz="914400"/>
            <a:fld id="{F3F25A4A-17A3-4234-AD30-809B6FB3519E}" type="slidenum">
              <a:rPr lang="en-US">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38275743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3" name="Picture 4" descr="intro-slide-09.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9953" name="Rectangle 17"/>
          <p:cNvSpPr>
            <a:spLocks noGrp="1" noChangeArrowheads="1"/>
          </p:cNvSpPr>
          <p:nvPr>
            <p:ph type="ctrTitle"/>
          </p:nvPr>
        </p:nvSpPr>
        <p:spPr>
          <a:xfrm>
            <a:off x="685800" y="1828800"/>
            <a:ext cx="7772400" cy="2209800"/>
          </a:xfrm>
          <a:prstGeom prst="rect">
            <a:avLst/>
          </a:prstGeom>
        </p:spPr>
        <p:txBody>
          <a:bodyPr/>
          <a:lstStyle>
            <a:lvl1pPr>
              <a:defRPr>
                <a:solidFill>
                  <a:srgbClr val="16305F"/>
                </a:solidFill>
              </a:defRPr>
            </a:lvl1pPr>
          </a:lstStyle>
          <a:p>
            <a:r>
              <a:rPr lang="en-US" smtClean="0"/>
              <a:t>Click to edit Master title style</a:t>
            </a:r>
            <a:endParaRPr lang="en-US" dirty="0"/>
          </a:p>
        </p:txBody>
      </p:sp>
    </p:spTree>
    <p:extLst>
      <p:ext uri="{BB962C8B-B14F-4D97-AF65-F5344CB8AC3E}">
        <p14:creationId xmlns:p14="http://schemas.microsoft.com/office/powerpoint/2010/main" val="380932080"/>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defTabSz="914400"/>
            <a:r>
              <a:rPr lang="en-US" dirty="0" smtClean="0">
                <a:solidFill>
                  <a:prstClr val="black"/>
                </a:solidFill>
              </a:rPr>
              <a:t>March 23, 2009</a:t>
            </a:r>
            <a:endParaRPr lang="en-US" dirty="0">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defTabSz="914400"/>
            <a:r>
              <a:rPr lang="en-US" dirty="0" smtClean="0">
                <a:solidFill>
                  <a:prstClr val="black"/>
                </a:solidFill>
              </a:rPr>
              <a:t>MTU Seminar</a:t>
            </a:r>
            <a:endParaRPr lang="en-US" dirty="0">
              <a:solidFill>
                <a:prstClr val="black"/>
              </a:solidFill>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defTabSz="914400"/>
            <a:fld id="{FD809BC4-48B1-4BE7-AD58-FED9D6569CB7}" type="slidenum">
              <a:rPr lang="en-US" smtClean="0">
                <a:solidFill>
                  <a:prstClr val="black"/>
                </a:solidFill>
              </a:rPr>
              <a:pPr defTabSz="914400"/>
              <a:t>‹#›</a:t>
            </a:fld>
            <a:endParaRPr lang="en-US">
              <a:solidFill>
                <a:prstClr val="black"/>
              </a:solidFill>
            </a:endParaRPr>
          </a:p>
        </p:txBody>
      </p:sp>
    </p:spTree>
    <p:extLst>
      <p:ext uri="{BB962C8B-B14F-4D97-AF65-F5344CB8AC3E}">
        <p14:creationId xmlns:p14="http://schemas.microsoft.com/office/powerpoint/2010/main" val="22463344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914400">
              <a:defRPr/>
            </a:pPr>
            <a:endParaRPr lang="fr-FR">
              <a:solidFill>
                <a:prstClr val="black"/>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914400">
              <a:defRPr/>
            </a:pPr>
            <a:endParaRPr lang="fr-FR">
              <a:solidFill>
                <a:prstClr val="black"/>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914400">
              <a:defRPr/>
            </a:pPr>
            <a:fld id="{77AAC491-0C1D-4717-BA13-5262412711AB}" type="slidenum">
              <a:rPr lang="fr-FR">
                <a:solidFill>
                  <a:prstClr val="black"/>
                </a:solidFill>
              </a:rPr>
              <a:pPr defTabSz="914400">
                <a:defRPr/>
              </a:pPr>
              <a:t>‹#›</a:t>
            </a:fld>
            <a:endParaRPr lang="fr-FR">
              <a:solidFill>
                <a:prstClr val="black"/>
              </a:solidFill>
            </a:endParaRPr>
          </a:p>
        </p:txBody>
      </p:sp>
    </p:spTree>
    <p:extLst>
      <p:ext uri="{BB962C8B-B14F-4D97-AF65-F5344CB8AC3E}">
        <p14:creationId xmlns:p14="http://schemas.microsoft.com/office/powerpoint/2010/main" val="4123041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6D89CB5-783C-4A43-BEB7-23E8E8A5DECB}" type="datetimeFigureOut">
              <a:rPr lang="en-US" smtClean="0"/>
              <a:pPr/>
              <a:t>9/12/2013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D89CB5-783C-4A43-BEB7-23E8E8A5DECB}" type="datetimeFigureOut">
              <a:rPr lang="en-US" smtClean="0"/>
              <a:pPr/>
              <a:t>9/12/2013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pPr/>
              <a:t>9/12/2013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3" indent="0">
              <a:buNone/>
              <a:defRPr sz="2800"/>
            </a:lvl2pPr>
            <a:lvl3pPr marL="914305" indent="0">
              <a:buNone/>
              <a:defRPr sz="2400"/>
            </a:lvl3pPr>
            <a:lvl4pPr marL="1371458" indent="0">
              <a:buNone/>
              <a:defRPr sz="2000"/>
            </a:lvl4pPr>
            <a:lvl5pPr marL="1828610" indent="0">
              <a:buNone/>
              <a:defRPr sz="2000"/>
            </a:lvl5pPr>
            <a:lvl6pPr marL="2285763" indent="0">
              <a:buNone/>
              <a:defRPr sz="2000"/>
            </a:lvl6pPr>
            <a:lvl7pPr marL="2742915" indent="0">
              <a:buNone/>
              <a:defRPr sz="2000"/>
            </a:lvl7pPr>
            <a:lvl8pPr marL="3200068" indent="0">
              <a:buNone/>
              <a:defRPr sz="2000"/>
            </a:lvl8pPr>
            <a:lvl9pPr marL="365722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3" indent="0">
              <a:buNone/>
              <a:defRPr sz="1200"/>
            </a:lvl2pPr>
            <a:lvl3pPr marL="914305" indent="0">
              <a:buNone/>
              <a:defRPr sz="1000"/>
            </a:lvl3pPr>
            <a:lvl4pPr marL="1371458" indent="0">
              <a:buNone/>
              <a:defRPr sz="900"/>
            </a:lvl4pPr>
            <a:lvl5pPr marL="1828610" indent="0">
              <a:buNone/>
              <a:defRPr sz="900"/>
            </a:lvl5pPr>
            <a:lvl6pPr marL="2285763" indent="0">
              <a:buNone/>
              <a:defRPr sz="900"/>
            </a:lvl6pPr>
            <a:lvl7pPr marL="2742915" indent="0">
              <a:buNone/>
              <a:defRPr sz="900"/>
            </a:lvl7pPr>
            <a:lvl8pPr marL="3200068" indent="0">
              <a:buNone/>
              <a:defRPr sz="900"/>
            </a:lvl8pPr>
            <a:lvl9pPr marL="36572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D89CB5-783C-4A43-BEB7-23E8E8A5DECB}" type="datetimeFigureOut">
              <a:rPr lang="en-US" smtClean="0"/>
              <a:pPr/>
              <a:t>9/12/2013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587D91-0E1C-48EF-A49A-001D5D0B73D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4.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F6D89CB5-783C-4A43-BEB7-23E8E8A5DECB}" type="datetimeFigureOut">
              <a:rPr lang="en-US" smtClean="0"/>
              <a:pPr/>
              <a:t>9/12/2013</a:t>
            </a:fld>
            <a:endParaRPr lang="en-US"/>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E3587D91-0E1C-48EF-A49A-001D5D0B73D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22" r:id="rId12"/>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4" descr="ESSP_powerpoint_backgrd"/>
          <p:cNvPicPr>
            <a:picLocks noChangeAspect="1" noChangeArrowheads="1"/>
          </p:cNvPicPr>
          <p:nvPr/>
        </p:nvPicPr>
        <p:blipFill>
          <a:blip r:embed="rId13" cstate="print"/>
          <a:srcRect/>
          <a:stretch>
            <a:fillRect/>
          </a:stretch>
        </p:blipFill>
        <p:spPr bwMode="auto">
          <a:xfrm>
            <a:off x="0" y="0"/>
            <a:ext cx="9144000" cy="6889750"/>
          </a:xfrm>
          <a:prstGeom prst="rect">
            <a:avLst/>
          </a:prstGeom>
          <a:noFill/>
          <a:ln w="9525">
            <a:noFill/>
            <a:miter lim="800000"/>
            <a:headEnd/>
            <a:tailEnd/>
          </a:ln>
        </p:spPr>
      </p:pic>
      <p:pic>
        <p:nvPicPr>
          <p:cNvPr id="1027" name="Picture 11" descr="ESSP_powerpoint_footer"/>
          <p:cNvPicPr>
            <a:picLocks noChangeAspect="1" noChangeArrowheads="1"/>
          </p:cNvPicPr>
          <p:nvPr/>
        </p:nvPicPr>
        <p:blipFill>
          <a:blip r:embed="rId14" cstate="print"/>
          <a:srcRect/>
          <a:stretch>
            <a:fillRect/>
          </a:stretch>
        </p:blipFill>
        <p:spPr bwMode="auto">
          <a:xfrm>
            <a:off x="-4954588" y="-3748088"/>
            <a:ext cx="19054763" cy="14354176"/>
          </a:xfrm>
          <a:prstGeom prst="rect">
            <a:avLst/>
          </a:prstGeom>
          <a:noFill/>
          <a:ln w="9525">
            <a:noFill/>
            <a:miter lim="800000"/>
            <a:headEnd/>
            <a:tailEnd/>
          </a:ln>
        </p:spPr>
      </p:pic>
      <p:sp>
        <p:nvSpPr>
          <p:cNvPr id="1028" name="Rectangle 2"/>
          <p:cNvSpPr>
            <a:spLocks noGrp="1" noChangeArrowheads="1"/>
          </p:cNvSpPr>
          <p:nvPr>
            <p:ph type="title"/>
          </p:nvPr>
        </p:nvSpPr>
        <p:spPr bwMode="auto">
          <a:xfrm>
            <a:off x="685800" y="533400"/>
            <a:ext cx="7772400" cy="762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br>
              <a:rPr lang="en-GB" smtClean="0"/>
            </a:br>
            <a:r>
              <a:rPr lang="en-GB" smtClean="0"/>
              <a:t>second line</a:t>
            </a:r>
          </a:p>
        </p:txBody>
      </p:sp>
      <p:sp>
        <p:nvSpPr>
          <p:cNvPr id="1029" name="Rectangle 3"/>
          <p:cNvSpPr>
            <a:spLocks noGrp="1" noChangeArrowheads="1"/>
          </p:cNvSpPr>
          <p:nvPr>
            <p:ph type="body" idx="1"/>
          </p:nvPr>
        </p:nvSpPr>
        <p:spPr bwMode="auto">
          <a:xfrm>
            <a:off x="685800" y="1600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p:txBody>
      </p:sp>
      <p:pic>
        <p:nvPicPr>
          <p:cNvPr id="1030" name="Picture 12" descr="ESSP_powerpoint_footer"/>
          <p:cNvPicPr>
            <a:picLocks noChangeAspect="1" noChangeArrowheads="1"/>
          </p:cNvPicPr>
          <p:nvPr/>
        </p:nvPicPr>
        <p:blipFill>
          <a:blip r:embed="rId15" cstate="print"/>
          <a:srcRect/>
          <a:stretch>
            <a:fillRect/>
          </a:stretch>
        </p:blipFill>
        <p:spPr bwMode="auto">
          <a:xfrm>
            <a:off x="0" y="5770563"/>
            <a:ext cx="9144000" cy="1087437"/>
          </a:xfrm>
          <a:prstGeom prst="rect">
            <a:avLst/>
          </a:prstGeom>
          <a:noFill/>
          <a:ln w="9525">
            <a:noFill/>
            <a:miter lim="800000"/>
            <a:headEnd/>
            <a:tailEnd/>
          </a:ln>
        </p:spPr>
      </p:pic>
    </p:spTree>
    <p:extLst>
      <p:ext uri="{BB962C8B-B14F-4D97-AF65-F5344CB8AC3E}">
        <p14:creationId xmlns:p14="http://schemas.microsoft.com/office/powerpoint/2010/main" val="2048591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3200">
          <a:solidFill>
            <a:schemeClr val="tx2"/>
          </a:solidFill>
          <a:latin typeface="+mj-lt"/>
          <a:ea typeface="+mj-ea"/>
          <a:cs typeface="+mj-cs"/>
        </a:defRPr>
      </a:lvl1pPr>
      <a:lvl2pPr algn="ctr" rtl="0" eaLnBrk="0" fontAlgn="base" hangingPunct="0">
        <a:spcBef>
          <a:spcPct val="0"/>
        </a:spcBef>
        <a:spcAft>
          <a:spcPct val="0"/>
        </a:spcAft>
        <a:defRPr sz="3200">
          <a:solidFill>
            <a:schemeClr val="tx2"/>
          </a:solidFill>
          <a:latin typeface="Verdana" pitchFamily="34" charset="0"/>
          <a:ea typeface="ＭＳ Ｐゴシック" charset="-128"/>
        </a:defRPr>
      </a:lvl2pPr>
      <a:lvl3pPr algn="ctr" rtl="0" eaLnBrk="0" fontAlgn="base" hangingPunct="0">
        <a:spcBef>
          <a:spcPct val="0"/>
        </a:spcBef>
        <a:spcAft>
          <a:spcPct val="0"/>
        </a:spcAft>
        <a:defRPr sz="3200">
          <a:solidFill>
            <a:schemeClr val="tx2"/>
          </a:solidFill>
          <a:latin typeface="Verdana" pitchFamily="34" charset="0"/>
          <a:ea typeface="ＭＳ Ｐゴシック" charset="-128"/>
        </a:defRPr>
      </a:lvl3pPr>
      <a:lvl4pPr algn="ctr" rtl="0" eaLnBrk="0" fontAlgn="base" hangingPunct="0">
        <a:spcBef>
          <a:spcPct val="0"/>
        </a:spcBef>
        <a:spcAft>
          <a:spcPct val="0"/>
        </a:spcAft>
        <a:defRPr sz="3200">
          <a:solidFill>
            <a:schemeClr val="tx2"/>
          </a:solidFill>
          <a:latin typeface="Verdana" pitchFamily="34" charset="0"/>
          <a:ea typeface="ＭＳ Ｐゴシック" charset="-128"/>
        </a:defRPr>
      </a:lvl4pPr>
      <a:lvl5pPr algn="ctr" rtl="0" eaLnBrk="0" fontAlgn="base" hangingPunct="0">
        <a:spcBef>
          <a:spcPct val="0"/>
        </a:spcBef>
        <a:spcAft>
          <a:spcPct val="0"/>
        </a:spcAft>
        <a:defRPr sz="3200">
          <a:solidFill>
            <a:schemeClr val="tx2"/>
          </a:solidFill>
          <a:latin typeface="Verdana" pitchFamily="34" charset="0"/>
          <a:ea typeface="ＭＳ Ｐゴシック" charset="-128"/>
        </a:defRPr>
      </a:lvl5pPr>
      <a:lvl6pPr marL="457200" algn="ctr" rtl="0" fontAlgn="base">
        <a:spcBef>
          <a:spcPct val="0"/>
        </a:spcBef>
        <a:spcAft>
          <a:spcPct val="0"/>
        </a:spcAft>
        <a:defRPr sz="3200">
          <a:solidFill>
            <a:schemeClr val="tx2"/>
          </a:solidFill>
          <a:latin typeface="Verdana" pitchFamily="34" charset="0"/>
          <a:ea typeface="ＭＳ Ｐゴシック" charset="-128"/>
        </a:defRPr>
      </a:lvl6pPr>
      <a:lvl7pPr marL="914400" algn="ctr" rtl="0" fontAlgn="base">
        <a:spcBef>
          <a:spcPct val="0"/>
        </a:spcBef>
        <a:spcAft>
          <a:spcPct val="0"/>
        </a:spcAft>
        <a:defRPr sz="3200">
          <a:solidFill>
            <a:schemeClr val="tx2"/>
          </a:solidFill>
          <a:latin typeface="Verdana" pitchFamily="34" charset="0"/>
          <a:ea typeface="ＭＳ Ｐゴシック" charset="-128"/>
        </a:defRPr>
      </a:lvl7pPr>
      <a:lvl8pPr marL="1371600" algn="ctr" rtl="0" fontAlgn="base">
        <a:spcBef>
          <a:spcPct val="0"/>
        </a:spcBef>
        <a:spcAft>
          <a:spcPct val="0"/>
        </a:spcAft>
        <a:defRPr sz="3200">
          <a:solidFill>
            <a:schemeClr val="tx2"/>
          </a:solidFill>
          <a:latin typeface="Verdana" pitchFamily="34" charset="0"/>
          <a:ea typeface="ＭＳ Ｐゴシック" charset="-128"/>
        </a:defRPr>
      </a:lvl8pPr>
      <a:lvl9pPr marL="1828800" algn="ctr" rtl="0" fontAlgn="base">
        <a:spcBef>
          <a:spcPct val="0"/>
        </a:spcBef>
        <a:spcAft>
          <a:spcPct val="0"/>
        </a:spcAft>
        <a:defRPr sz="3200">
          <a:solidFill>
            <a:schemeClr val="tx2"/>
          </a:solidFill>
          <a:latin typeface="Verdana" pitchFamily="34" charset="0"/>
          <a:ea typeface="ＭＳ Ｐゴシック" charset="-128"/>
        </a:defRPr>
      </a:lvl9pPr>
    </p:titleStyle>
    <p:bodyStyle>
      <a:lvl1pPr marL="342900" indent="-342900" algn="l" rtl="0" eaLnBrk="0" fontAlgn="base" hangingPunct="0">
        <a:spcBef>
          <a:spcPct val="20000"/>
        </a:spcBef>
        <a:spcAft>
          <a:spcPct val="0"/>
        </a:spcAft>
        <a:buClr>
          <a:schemeClr val="bg2"/>
        </a:buClr>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Font typeface="Times" pitchFamily="18" charset="0"/>
        <a:buChar char="•"/>
        <a:defRPr>
          <a:solidFill>
            <a:schemeClr val="tx1"/>
          </a:solidFill>
          <a:latin typeface="+mn-lt"/>
          <a:ea typeface="+mn-ea"/>
        </a:defRPr>
      </a:lvl2pPr>
      <a:lvl3pPr marL="1143000" indent="-228600" algn="l" rtl="0" eaLnBrk="0" fontAlgn="base" hangingPunct="0">
        <a:spcBef>
          <a:spcPct val="20000"/>
        </a:spcBef>
        <a:spcAft>
          <a:spcPct val="0"/>
        </a:spcAft>
        <a:buClr>
          <a:schemeClr val="bg2"/>
        </a:buClr>
        <a:buChar char="•"/>
        <a:defRPr>
          <a:solidFill>
            <a:schemeClr val="tx1"/>
          </a:solidFill>
          <a:latin typeface="+mn-lt"/>
          <a:ea typeface="+mn-ea"/>
        </a:defRPr>
      </a:lvl3pPr>
      <a:lvl4pPr marL="1600200" indent="-228600" algn="l" rtl="0" eaLnBrk="0" fontAlgn="base" hangingPunct="0">
        <a:spcBef>
          <a:spcPct val="20000"/>
        </a:spcBef>
        <a:spcAft>
          <a:spcPct val="0"/>
        </a:spcAft>
        <a:buClr>
          <a:schemeClr val="bg1"/>
        </a:buClr>
        <a:buFont typeface="Times" pitchFamily="18" charset="0"/>
        <a:defRPr>
          <a:solidFill>
            <a:schemeClr val="tx1"/>
          </a:solidFill>
          <a:latin typeface="Museo Sans 500" pitchFamily="64" charset="0"/>
          <a:ea typeface="+mn-ea"/>
        </a:defRPr>
      </a:lvl4pPr>
      <a:lvl5pPr marL="2057400" indent="-228600" algn="l" rtl="0" eaLnBrk="0" fontAlgn="base" hangingPunct="0">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5pPr>
      <a:lvl6pPr marL="25146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6pPr>
      <a:lvl7pPr marL="29718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7pPr>
      <a:lvl8pPr marL="34290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8pPr>
      <a:lvl9pPr marL="3886200" indent="-228600" algn="l" rtl="0" fontAlgn="base">
        <a:spcBef>
          <a:spcPct val="20000"/>
        </a:spcBef>
        <a:spcAft>
          <a:spcPct val="0"/>
        </a:spcAft>
        <a:buClr>
          <a:schemeClr val="bg1"/>
        </a:buClr>
        <a:buFont typeface="Times" pitchFamily="18" charset="0"/>
        <a:buChar char="•"/>
        <a:defRPr sz="2000">
          <a:solidFill>
            <a:schemeClr val="tx1"/>
          </a:solidFill>
          <a:latin typeface="Museo Sans 500" pitchFamily="64" charset="0"/>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0" tIns="45715" rIns="91430" bIns="4571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30" tIns="45715" rIns="91430" bIns="4571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30" tIns="45715" rIns="91430" bIns="45715" rtlCol="0" anchor="ctr"/>
          <a:lstStyle>
            <a:lvl1pPr algn="l">
              <a:defRPr sz="1200">
                <a:solidFill>
                  <a:schemeClr val="tx1">
                    <a:tint val="75000"/>
                  </a:schemeClr>
                </a:solidFill>
              </a:defRPr>
            </a:lvl1pPr>
          </a:lstStyle>
          <a:p>
            <a:fld id="{F6D89CB5-783C-4A43-BEB7-23E8E8A5DECB}" type="datetimeFigureOut">
              <a:rPr lang="en-US" smtClean="0">
                <a:solidFill>
                  <a:prstClr val="black">
                    <a:tint val="75000"/>
                  </a:prstClr>
                </a:solidFill>
              </a:rPr>
              <a:pPr/>
              <a:t>9/12/2013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30" tIns="45715" rIns="91430" bIns="45715"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0" tIns="45715" rIns="91430" bIns="45715" rtlCol="0" anchor="ctr"/>
          <a:lstStyle>
            <a:lvl1pPr algn="r">
              <a:defRPr sz="1200">
                <a:solidFill>
                  <a:schemeClr val="tx1">
                    <a:tint val="75000"/>
                  </a:schemeClr>
                </a:solidFill>
              </a:defRPr>
            </a:lvl1pPr>
          </a:lstStyle>
          <a:p>
            <a:fld id="{E3587D91-0E1C-48EF-A49A-001D5D0B73D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394856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ctr" defTabSz="914305" rtl="0" eaLnBrk="1" latinLnBrk="0" hangingPunct="1">
        <a:spcBef>
          <a:spcPct val="0"/>
        </a:spcBef>
        <a:buNone/>
        <a:defRPr sz="4400" kern="1200">
          <a:solidFill>
            <a:schemeClr val="tx1"/>
          </a:solidFill>
          <a:latin typeface="+mj-lt"/>
          <a:ea typeface="+mj-ea"/>
          <a:cs typeface="+mj-cs"/>
        </a:defRPr>
      </a:lvl1pPr>
    </p:titleStyle>
    <p:bodyStyle>
      <a:lvl1pPr marL="342865" indent="-342865" algn="l" defTabSz="91430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873" indent="-285720" algn="l" defTabSz="91430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882" indent="-228577" algn="l" defTabSz="91430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034"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18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340"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92"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645"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97" indent="-228577" algn="l" defTabSz="91430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05" rtl="0" eaLnBrk="1" latinLnBrk="0" hangingPunct="1">
        <a:defRPr sz="1800" kern="1200">
          <a:solidFill>
            <a:schemeClr val="tx1"/>
          </a:solidFill>
          <a:latin typeface="+mn-lt"/>
          <a:ea typeface="+mn-ea"/>
          <a:cs typeface="+mn-cs"/>
        </a:defRPr>
      </a:lvl1pPr>
      <a:lvl2pPr marL="457153" algn="l" defTabSz="914305" rtl="0" eaLnBrk="1" latinLnBrk="0" hangingPunct="1">
        <a:defRPr sz="1800" kern="1200">
          <a:solidFill>
            <a:schemeClr val="tx1"/>
          </a:solidFill>
          <a:latin typeface="+mn-lt"/>
          <a:ea typeface="+mn-ea"/>
          <a:cs typeface="+mn-cs"/>
        </a:defRPr>
      </a:lvl2pPr>
      <a:lvl3pPr marL="914305" algn="l" defTabSz="914305" rtl="0" eaLnBrk="1" latinLnBrk="0" hangingPunct="1">
        <a:defRPr sz="1800" kern="1200">
          <a:solidFill>
            <a:schemeClr val="tx1"/>
          </a:solidFill>
          <a:latin typeface="+mn-lt"/>
          <a:ea typeface="+mn-ea"/>
          <a:cs typeface="+mn-cs"/>
        </a:defRPr>
      </a:lvl3pPr>
      <a:lvl4pPr marL="1371458" algn="l" defTabSz="914305" rtl="0" eaLnBrk="1" latinLnBrk="0" hangingPunct="1">
        <a:defRPr sz="1800" kern="1200">
          <a:solidFill>
            <a:schemeClr val="tx1"/>
          </a:solidFill>
          <a:latin typeface="+mn-lt"/>
          <a:ea typeface="+mn-ea"/>
          <a:cs typeface="+mn-cs"/>
        </a:defRPr>
      </a:lvl4pPr>
      <a:lvl5pPr marL="1828610" algn="l" defTabSz="914305" rtl="0" eaLnBrk="1" latinLnBrk="0" hangingPunct="1">
        <a:defRPr sz="1800" kern="1200">
          <a:solidFill>
            <a:schemeClr val="tx1"/>
          </a:solidFill>
          <a:latin typeface="+mn-lt"/>
          <a:ea typeface="+mn-ea"/>
          <a:cs typeface="+mn-cs"/>
        </a:defRPr>
      </a:lvl5pPr>
      <a:lvl6pPr marL="2285763" algn="l" defTabSz="914305" rtl="0" eaLnBrk="1" latinLnBrk="0" hangingPunct="1">
        <a:defRPr sz="1800" kern="1200">
          <a:solidFill>
            <a:schemeClr val="tx1"/>
          </a:solidFill>
          <a:latin typeface="+mn-lt"/>
          <a:ea typeface="+mn-ea"/>
          <a:cs typeface="+mn-cs"/>
        </a:defRPr>
      </a:lvl6pPr>
      <a:lvl7pPr marL="2742915" algn="l" defTabSz="914305" rtl="0" eaLnBrk="1" latinLnBrk="0" hangingPunct="1">
        <a:defRPr sz="1800" kern="1200">
          <a:solidFill>
            <a:schemeClr val="tx1"/>
          </a:solidFill>
          <a:latin typeface="+mn-lt"/>
          <a:ea typeface="+mn-ea"/>
          <a:cs typeface="+mn-cs"/>
        </a:defRPr>
      </a:lvl7pPr>
      <a:lvl8pPr marL="3200068" algn="l" defTabSz="914305" rtl="0" eaLnBrk="1" latinLnBrk="0" hangingPunct="1">
        <a:defRPr sz="1800" kern="1200">
          <a:solidFill>
            <a:schemeClr val="tx1"/>
          </a:solidFill>
          <a:latin typeface="+mn-lt"/>
          <a:ea typeface="+mn-ea"/>
          <a:cs typeface="+mn-cs"/>
        </a:defRPr>
      </a:lvl8pPr>
      <a:lvl9pPr marL="3657220" algn="l" defTabSz="91430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ço Reservado para Títu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t-BR" altLang="en-US" smtClean="0"/>
              <a:t>Clique para editar o estilo do título mestre</a:t>
            </a:r>
          </a:p>
        </p:txBody>
      </p:sp>
      <p:sp>
        <p:nvSpPr>
          <p:cNvPr id="1027" name="Espaço Reservado para Tex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t-BR" altLang="en-US" smtClean="0"/>
              <a:t>Clique para editar os estilos do texto mestre</a:t>
            </a:r>
          </a:p>
          <a:p>
            <a:pPr lvl="1"/>
            <a:r>
              <a:rPr lang="pt-BR" altLang="en-US" smtClean="0"/>
              <a:t>Segundo nível</a:t>
            </a:r>
          </a:p>
          <a:p>
            <a:pPr lvl="2"/>
            <a:r>
              <a:rPr lang="pt-BR" altLang="en-US" smtClean="0"/>
              <a:t>Terceiro nível</a:t>
            </a:r>
          </a:p>
          <a:p>
            <a:pPr lvl="3"/>
            <a:r>
              <a:rPr lang="pt-BR" altLang="en-US" smtClean="0"/>
              <a:t>Quarto nível</a:t>
            </a:r>
          </a:p>
          <a:p>
            <a:pPr lvl="4"/>
            <a:r>
              <a:rPr lang="pt-BR" altLang="en-US" smtClean="0"/>
              <a:t>Quinto nível</a:t>
            </a: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9A241AC7-276F-4DB4-8A7E-CA9267F9DB1D}" type="datetimeFigureOut">
              <a:rPr lang="pt-BR">
                <a:solidFill>
                  <a:prstClr val="black">
                    <a:tint val="75000"/>
                  </a:prstClr>
                </a:solidFill>
              </a:rPr>
              <a:pPr defTabSz="914400">
                <a:defRPr/>
              </a:pPr>
              <a:t>12/09/2013</a:t>
            </a:fld>
            <a:endParaRPr lang="pt-BR">
              <a:solidFill>
                <a:prstClr val="black">
                  <a:tint val="75000"/>
                </a:prstClr>
              </a:solidFill>
            </a:endParaRP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740DF64B-BC95-4AB5-AD1F-91DA1545C13E}" type="slidenum">
              <a:rPr lang="pt-BR">
                <a:solidFill>
                  <a:prstClr val="black">
                    <a:tint val="75000"/>
                  </a:prstClr>
                </a:solidFill>
              </a:rPr>
              <a:pPr defTabSz="914400">
                <a:defRPr/>
              </a:pPr>
              <a:t>‹#›</a:t>
            </a:fld>
            <a:endParaRPr lang="pt-BR">
              <a:solidFill>
                <a:prstClr val="black">
                  <a:tint val="75000"/>
                </a:prstClr>
              </a:solidFill>
            </a:endParaRPr>
          </a:p>
        </p:txBody>
      </p:sp>
    </p:spTree>
    <p:extLst>
      <p:ext uri="{BB962C8B-B14F-4D97-AF65-F5344CB8AC3E}">
        <p14:creationId xmlns:p14="http://schemas.microsoft.com/office/powerpoint/2010/main" val="246449679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69307"/>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26.emf"/><Relationship Id="rId5" Type="http://schemas.openxmlformats.org/officeDocument/2006/relationships/oleObject" Target="../embeddings/Microsoft_Excel_97-2003_Worksheet2.xls"/><Relationship Id="rId4" Type="http://schemas.openxmlformats.org/officeDocument/2006/relationships/image" Target="../media/image25.emf"/></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30.xml"/><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11.png"/><Relationship Id="rId3" Type="http://schemas.openxmlformats.org/officeDocument/2006/relationships/notesSlide" Target="../notesSlides/notesSlide2.xml"/><Relationship Id="rId7" Type="http://schemas.openxmlformats.org/officeDocument/2006/relationships/image" Target="../media/image15.png"/><Relationship Id="rId12"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4.jpeg"/><Relationship Id="rId11" Type="http://schemas.openxmlformats.org/officeDocument/2006/relationships/image" Target="../media/image10.png"/><Relationship Id="rId5" Type="http://schemas.openxmlformats.org/officeDocument/2006/relationships/image" Target="../media/image13.png"/><Relationship Id="rId10" Type="http://schemas.openxmlformats.org/officeDocument/2006/relationships/oleObject" Target="../embeddings/oleObject1.bin"/><Relationship Id="rId4" Type="http://schemas.openxmlformats.org/officeDocument/2006/relationships/image" Target="../media/image12.jpe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5.xml"/><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25.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8.png"/><Relationship Id="rId4" Type="http://schemas.openxmlformats.org/officeDocument/2006/relationships/notesSlide" Target="../notesSlides/notesSlide10.xml"/></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5.xml"/><Relationship Id="rId1" Type="http://schemas.openxmlformats.org/officeDocument/2006/relationships/vmlDrawing" Target="../drawings/vmlDrawing3.vml"/><Relationship Id="rId6" Type="http://schemas.openxmlformats.org/officeDocument/2006/relationships/image" Target="../media/image81.png"/><Relationship Id="rId5" Type="http://schemas.openxmlformats.org/officeDocument/2006/relationships/image" Target="../media/image80.wmf"/><Relationship Id="rId4" Type="http://schemas.openxmlformats.org/officeDocument/2006/relationships/oleObject" Target="../embeddings/oleObject4.bin"/></Relationships>
</file>

<file path=ppt/slides/_rels/slide4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5.xml"/><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5.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0.xml"/></Relationships>
</file>

<file path=ppt/slides/_rels/slide50.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30.xml"/><Relationship Id="rId5" Type="http://schemas.openxmlformats.org/officeDocument/2006/relationships/image" Target="../media/image95.png"/><Relationship Id="rId4" Type="http://schemas.openxmlformats.org/officeDocument/2006/relationships/image" Target="../media/image94.jpeg"/></Relationships>
</file>

<file path=ppt/slides/_rels/slide5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emf"/><Relationship Id="rId1" Type="http://schemas.openxmlformats.org/officeDocument/2006/relationships/slideLayout" Target="../slideLayouts/slideLayout35.xml"/></Relationships>
</file>

<file path=ppt/slides/_rels/slide5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56.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16"/>
          <p:cNvSpPr>
            <a:spLocks noChangeArrowheads="1"/>
          </p:cNvSpPr>
          <p:nvPr/>
        </p:nvSpPr>
        <p:spPr bwMode="auto">
          <a:xfrm>
            <a:off x="0" y="0"/>
            <a:ext cx="9144000" cy="7010400"/>
          </a:xfrm>
          <a:prstGeom prst="rect">
            <a:avLst/>
          </a:prstGeom>
          <a:solidFill>
            <a:schemeClr val="tx2"/>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dirty="0" smtClean="0">
              <a:solidFill>
                <a:srgbClr val="000000"/>
              </a:solidFill>
              <a:cs typeface="Arial" pitchFamily="34" charset="0"/>
            </a:endParaRPr>
          </a:p>
        </p:txBody>
      </p:sp>
      <p:pic>
        <p:nvPicPr>
          <p:cNvPr id="4099" name="Picture 20"/>
          <p:cNvPicPr>
            <a:picLocks noChangeAspect="1" noChangeArrowheads="1"/>
          </p:cNvPicPr>
          <p:nvPr/>
        </p:nvPicPr>
        <p:blipFill>
          <a:blip r:embed="rId3" cstate="print"/>
          <a:srcRect/>
          <a:stretch>
            <a:fillRect/>
          </a:stretch>
        </p:blipFill>
        <p:spPr bwMode="auto">
          <a:xfrm>
            <a:off x="-107950" y="-71438"/>
            <a:ext cx="5175250" cy="7100888"/>
          </a:xfrm>
          <a:prstGeom prst="rect">
            <a:avLst/>
          </a:prstGeom>
          <a:noFill/>
          <a:ln w="9525">
            <a:noFill/>
            <a:miter lim="800000"/>
            <a:headEnd/>
            <a:tailEnd/>
          </a:ln>
        </p:spPr>
      </p:pic>
      <p:sp>
        <p:nvSpPr>
          <p:cNvPr id="2" name="TextBox 1"/>
          <p:cNvSpPr txBox="1"/>
          <p:nvPr/>
        </p:nvSpPr>
        <p:spPr>
          <a:xfrm>
            <a:off x="148088" y="3733800"/>
            <a:ext cx="8847824" cy="3046988"/>
          </a:xfrm>
          <a:prstGeom prst="rect">
            <a:avLst/>
          </a:prstGeom>
          <a:noFill/>
        </p:spPr>
        <p:txBody>
          <a:bodyPr wrap="square" rtlCol="0">
            <a:spAutoFit/>
          </a:bodyPr>
          <a:lstStyle/>
          <a:p>
            <a:pPr algn="ctr"/>
            <a:r>
              <a:rPr lang="pt-BR" sz="2400" b="1" dirty="0" smtClean="0">
                <a:solidFill>
                  <a:schemeClr val="bg1"/>
                </a:solidFill>
                <a:latin typeface="Calibri" panose="020F0502020204030204" pitchFamily="34" charset="0"/>
              </a:rPr>
              <a:t>Coordenadores: </a:t>
            </a:r>
            <a:r>
              <a:rPr lang="pt-BR" sz="2400" b="1" dirty="0">
                <a:solidFill>
                  <a:schemeClr val="bg1"/>
                </a:solidFill>
                <a:latin typeface="Calibri" panose="020F0502020204030204" pitchFamily="34" charset="0"/>
              </a:rPr>
              <a:t>Paulo </a:t>
            </a:r>
            <a:r>
              <a:rPr lang="pt-BR" sz="2400" b="1" dirty="0" smtClean="0">
                <a:solidFill>
                  <a:schemeClr val="bg1"/>
                </a:solidFill>
                <a:latin typeface="Calibri" panose="020F0502020204030204" pitchFamily="34" charset="0"/>
              </a:rPr>
              <a:t>Artaxo e Maria Assunção </a:t>
            </a:r>
            <a:r>
              <a:rPr lang="pt-BR" sz="2400" b="1" dirty="0" smtClean="0">
                <a:solidFill>
                  <a:schemeClr val="bg1"/>
                </a:solidFill>
                <a:latin typeface="Calibri" panose="020F0502020204030204" pitchFamily="34" charset="0"/>
              </a:rPr>
              <a:t>F. Silva </a:t>
            </a:r>
            <a:r>
              <a:rPr lang="pt-BR" sz="2400" b="1" dirty="0" smtClean="0">
                <a:solidFill>
                  <a:schemeClr val="bg1"/>
                </a:solidFill>
                <a:latin typeface="Calibri" panose="020F0502020204030204" pitchFamily="34" charset="0"/>
              </a:rPr>
              <a:t>Dias</a:t>
            </a:r>
            <a:r>
              <a:rPr lang="en-US" sz="2400" dirty="0" smtClean="0">
                <a:solidFill>
                  <a:schemeClr val="bg1"/>
                </a:solidFill>
                <a:latin typeface="Calibri" panose="020F0502020204030204" pitchFamily="34" charset="0"/>
              </a:rPr>
              <a:t>, </a:t>
            </a:r>
            <a:br>
              <a:rPr lang="en-US" sz="2400" dirty="0" smtClean="0">
                <a:solidFill>
                  <a:schemeClr val="bg1"/>
                </a:solidFill>
                <a:latin typeface="Calibri" panose="020F0502020204030204" pitchFamily="34" charset="0"/>
              </a:rPr>
            </a:br>
            <a:r>
              <a:rPr lang="pt-BR" sz="2400" b="1" dirty="0" smtClean="0">
                <a:solidFill>
                  <a:schemeClr val="bg1"/>
                </a:solidFill>
                <a:latin typeface="Calibri" panose="020F0502020204030204" pitchFamily="34" charset="0"/>
              </a:rPr>
              <a:t>Universidade </a:t>
            </a:r>
            <a:r>
              <a:rPr lang="pt-BR" sz="2400" b="1" dirty="0">
                <a:solidFill>
                  <a:schemeClr val="bg1"/>
                </a:solidFill>
                <a:latin typeface="Calibri" panose="020F0502020204030204" pitchFamily="34" charset="0"/>
              </a:rPr>
              <a:t>de São Paulo</a:t>
            </a:r>
            <a:endParaRPr lang="en-US" sz="2400" dirty="0">
              <a:solidFill>
                <a:schemeClr val="bg1"/>
              </a:solidFill>
              <a:latin typeface="Calibri" panose="020F0502020204030204" pitchFamily="34" charset="0"/>
            </a:endParaRPr>
          </a:p>
          <a:p>
            <a:r>
              <a:rPr lang="pt-BR" b="1" dirty="0">
                <a:solidFill>
                  <a:schemeClr val="bg1"/>
                </a:solidFill>
                <a:latin typeface="Calibri" panose="020F0502020204030204" pitchFamily="34" charset="0"/>
              </a:rPr>
              <a:t> </a:t>
            </a:r>
            <a:endParaRPr lang="en-US" dirty="0">
              <a:solidFill>
                <a:schemeClr val="bg1"/>
              </a:solidFill>
              <a:latin typeface="Calibri" panose="020F0502020204030204" pitchFamily="34" charset="0"/>
            </a:endParaRPr>
          </a:p>
          <a:p>
            <a:r>
              <a:rPr lang="pt-BR" b="1" dirty="0">
                <a:solidFill>
                  <a:schemeClr val="bg1"/>
                </a:solidFill>
                <a:latin typeface="Calibri" panose="020F0502020204030204" pitchFamily="34" charset="0"/>
              </a:rPr>
              <a:t>Equipe: </a:t>
            </a:r>
            <a:r>
              <a:rPr lang="pt-BR" b="1" dirty="0" smtClean="0">
                <a:solidFill>
                  <a:schemeClr val="bg1"/>
                </a:solidFill>
                <a:latin typeface="Calibri" panose="020F0502020204030204" pitchFamily="34" charset="0"/>
              </a:rPr>
              <a:t>Henrique </a:t>
            </a:r>
            <a:r>
              <a:rPr lang="pt-BR" b="1" dirty="0">
                <a:solidFill>
                  <a:schemeClr val="bg1"/>
                </a:solidFill>
                <a:latin typeface="Calibri" panose="020F0502020204030204" pitchFamily="34" charset="0"/>
              </a:rPr>
              <a:t>Barbosa (IFUSP), </a:t>
            </a:r>
            <a:r>
              <a:rPr lang="pt-BR" b="1" dirty="0" smtClean="0">
                <a:solidFill>
                  <a:schemeClr val="bg1"/>
                </a:solidFill>
                <a:latin typeface="Calibri" panose="020F0502020204030204" pitchFamily="34" charset="0"/>
              </a:rPr>
              <a:t>Joel Ferreira de Brito (IFUSP), Luciana </a:t>
            </a:r>
            <a:r>
              <a:rPr lang="pt-BR" b="1" dirty="0">
                <a:solidFill>
                  <a:schemeClr val="bg1"/>
                </a:solidFill>
                <a:latin typeface="Calibri" panose="020F0502020204030204" pitchFamily="34" charset="0"/>
              </a:rPr>
              <a:t>Rizzo (UNIFESP-Diadema), </a:t>
            </a:r>
            <a:r>
              <a:rPr lang="pt-BR" b="1" dirty="0" err="1">
                <a:solidFill>
                  <a:schemeClr val="bg1"/>
                </a:solidFill>
                <a:latin typeface="Calibri" panose="020F0502020204030204" pitchFamily="34" charset="0"/>
              </a:rPr>
              <a:t>Theotônio</a:t>
            </a:r>
            <a:r>
              <a:rPr lang="pt-BR" b="1" dirty="0">
                <a:solidFill>
                  <a:schemeClr val="bg1"/>
                </a:solidFill>
                <a:latin typeface="Calibri" panose="020F0502020204030204" pitchFamily="34" charset="0"/>
              </a:rPr>
              <a:t> </a:t>
            </a:r>
            <a:r>
              <a:rPr lang="pt-BR" b="1" dirty="0" err="1">
                <a:solidFill>
                  <a:schemeClr val="bg1"/>
                </a:solidFill>
                <a:latin typeface="Calibri" panose="020F0502020204030204" pitchFamily="34" charset="0"/>
              </a:rPr>
              <a:t>Pauliquevis</a:t>
            </a:r>
            <a:r>
              <a:rPr lang="pt-BR" b="1" dirty="0">
                <a:solidFill>
                  <a:schemeClr val="bg1"/>
                </a:solidFill>
                <a:latin typeface="Calibri" panose="020F0502020204030204" pitchFamily="34" charset="0"/>
              </a:rPr>
              <a:t> (UNIFESP-Diadema), </a:t>
            </a:r>
            <a:r>
              <a:rPr lang="pt-BR" b="1" dirty="0" smtClean="0">
                <a:solidFill>
                  <a:schemeClr val="bg1"/>
                </a:solidFill>
                <a:latin typeface="Calibri" panose="020F0502020204030204" pitchFamily="34" charset="0"/>
              </a:rPr>
              <a:t>Karla Longo (INPE</a:t>
            </a:r>
            <a:r>
              <a:rPr lang="pt-BR" b="1" dirty="0">
                <a:solidFill>
                  <a:schemeClr val="bg1"/>
                </a:solidFill>
                <a:latin typeface="Calibri" panose="020F0502020204030204" pitchFamily="34" charset="0"/>
              </a:rPr>
              <a:t>), Saulo Freitas (INPE), </a:t>
            </a:r>
            <a:r>
              <a:rPr lang="pt-BR" b="1" dirty="0" smtClean="0">
                <a:solidFill>
                  <a:schemeClr val="bg1"/>
                </a:solidFill>
                <a:latin typeface="Calibri" panose="020F0502020204030204" pitchFamily="34" charset="0"/>
              </a:rPr>
              <a:t>David </a:t>
            </a:r>
            <a:r>
              <a:rPr lang="pt-BR" b="1" dirty="0">
                <a:solidFill>
                  <a:schemeClr val="bg1"/>
                </a:solidFill>
                <a:latin typeface="Calibri" panose="020F0502020204030204" pitchFamily="34" charset="0"/>
              </a:rPr>
              <a:t>Adams (UEA), Rodrigo Souza (UEA), Wanderley Bastos (UNIR-Porto Velho), Sandra </a:t>
            </a:r>
            <a:r>
              <a:rPr lang="pt-BR" b="1" dirty="0" err="1">
                <a:solidFill>
                  <a:schemeClr val="bg1"/>
                </a:solidFill>
                <a:latin typeface="Calibri" panose="020F0502020204030204" pitchFamily="34" charset="0"/>
              </a:rPr>
              <a:t>Hacon</a:t>
            </a:r>
            <a:r>
              <a:rPr lang="pt-BR" b="1" dirty="0">
                <a:solidFill>
                  <a:schemeClr val="bg1"/>
                </a:solidFill>
                <a:latin typeface="Calibri" panose="020F0502020204030204" pitchFamily="34" charset="0"/>
              </a:rPr>
              <a:t> (FIOCRUZ), Fernando Morais (IFUSP), Alcides Ribeiro (IFUSP), Ana Loureiro (IFUSP), Fábio Jorge (IFUSP), Lívia Oliveira (INPA), </a:t>
            </a:r>
            <a:r>
              <a:rPr lang="pt-BR" b="1" dirty="0" err="1">
                <a:solidFill>
                  <a:schemeClr val="bg1"/>
                </a:solidFill>
                <a:latin typeface="Calibri" panose="020F0502020204030204" pitchFamily="34" charset="0"/>
              </a:rPr>
              <a:t>Joiada</a:t>
            </a:r>
            <a:r>
              <a:rPr lang="pt-BR" b="1" dirty="0">
                <a:solidFill>
                  <a:schemeClr val="bg1"/>
                </a:solidFill>
                <a:latin typeface="Calibri" panose="020F0502020204030204" pitchFamily="34" charset="0"/>
              </a:rPr>
              <a:t> Silva (UNIR-Porto Velho), Rodrigo Marques (UFMT) e José Nogueira (UFMT</a:t>
            </a:r>
            <a:r>
              <a:rPr lang="pt-BR" b="1" dirty="0" smtClean="0">
                <a:solidFill>
                  <a:schemeClr val="bg1"/>
                </a:solidFill>
                <a:latin typeface="Calibri" panose="020F0502020204030204" pitchFamily="34" charset="0"/>
              </a:rPr>
              <a:t>) , </a:t>
            </a:r>
            <a:r>
              <a:rPr lang="pt-BR" b="1" dirty="0" err="1" smtClean="0">
                <a:solidFill>
                  <a:schemeClr val="bg1"/>
                </a:solidFill>
                <a:latin typeface="Calibri" panose="020F0502020204030204" pitchFamily="34" charset="0"/>
              </a:rPr>
              <a:t>Scot</a:t>
            </a:r>
            <a:r>
              <a:rPr lang="pt-BR" b="1" dirty="0" smtClean="0">
                <a:solidFill>
                  <a:schemeClr val="bg1"/>
                </a:solidFill>
                <a:latin typeface="Calibri" panose="020F0502020204030204" pitchFamily="34" charset="0"/>
              </a:rPr>
              <a:t> Martin (Harvard), </a:t>
            </a:r>
            <a:r>
              <a:rPr lang="pt-BR" b="1" dirty="0" err="1" smtClean="0">
                <a:solidFill>
                  <a:schemeClr val="bg1"/>
                </a:solidFill>
                <a:latin typeface="Calibri" panose="020F0502020204030204" pitchFamily="34" charset="0"/>
              </a:rPr>
              <a:t>Meinrat</a:t>
            </a:r>
            <a:r>
              <a:rPr lang="pt-BR" b="1" dirty="0" smtClean="0">
                <a:solidFill>
                  <a:schemeClr val="bg1"/>
                </a:solidFill>
                <a:latin typeface="Calibri" panose="020F0502020204030204" pitchFamily="34" charset="0"/>
              </a:rPr>
              <a:t> </a:t>
            </a:r>
            <a:r>
              <a:rPr lang="pt-BR" b="1" dirty="0" err="1" smtClean="0">
                <a:solidFill>
                  <a:schemeClr val="bg1"/>
                </a:solidFill>
                <a:latin typeface="Calibri" panose="020F0502020204030204" pitchFamily="34" charset="0"/>
              </a:rPr>
              <a:t>Andreae</a:t>
            </a:r>
            <a:r>
              <a:rPr lang="pt-BR" b="1" dirty="0" smtClean="0">
                <a:solidFill>
                  <a:schemeClr val="bg1"/>
                </a:solidFill>
                <a:latin typeface="Calibri" panose="020F0502020204030204" pitchFamily="34" charset="0"/>
              </a:rPr>
              <a:t> (Max Planck) e  muitos outros.</a:t>
            </a:r>
            <a:endParaRPr lang="en-US" dirty="0">
              <a:solidFill>
                <a:schemeClr val="bg1"/>
              </a:solidFill>
              <a:latin typeface="Calibri" panose="020F0502020204030204" pitchFamily="34" charset="0"/>
            </a:endParaRPr>
          </a:p>
        </p:txBody>
      </p:sp>
      <p:sp>
        <p:nvSpPr>
          <p:cNvPr id="6" name="TextBox 5"/>
          <p:cNvSpPr txBox="1"/>
          <p:nvPr/>
        </p:nvSpPr>
        <p:spPr>
          <a:xfrm>
            <a:off x="2479675" y="247362"/>
            <a:ext cx="6130925" cy="646321"/>
          </a:xfrm>
          <a:prstGeom prst="rect">
            <a:avLst/>
          </a:prstGeom>
          <a:noFill/>
        </p:spPr>
        <p:txBody>
          <a:bodyPr wrap="square" lIns="91430" tIns="45715" rIns="91430" bIns="45715" rtlCol="0">
            <a:spAutoFit/>
          </a:bodyPr>
          <a:lstStyle/>
          <a:p>
            <a:pPr algn="ctr"/>
            <a:r>
              <a:rPr lang="en-US" b="1" i="1" dirty="0" err="1" smtClean="0">
                <a:solidFill>
                  <a:schemeClr val="bg1"/>
                </a:solidFill>
                <a:latin typeface="Arial" pitchFamily="34" charset="0"/>
                <a:cs typeface="Arial" pitchFamily="34" charset="0"/>
              </a:rPr>
              <a:t>Conferência</a:t>
            </a:r>
            <a:r>
              <a:rPr lang="en-US" b="1" i="1" dirty="0" smtClean="0">
                <a:solidFill>
                  <a:schemeClr val="bg1"/>
                </a:solidFill>
                <a:latin typeface="Arial" pitchFamily="34" charset="0"/>
                <a:cs typeface="Arial" pitchFamily="34" charset="0"/>
              </a:rPr>
              <a:t> CONCLIMA 12 de </a:t>
            </a:r>
            <a:r>
              <a:rPr lang="en-US" b="1" i="1" dirty="0" err="1" smtClean="0">
                <a:solidFill>
                  <a:schemeClr val="bg1"/>
                </a:solidFill>
                <a:latin typeface="Arial" pitchFamily="34" charset="0"/>
                <a:cs typeface="Arial" pitchFamily="34" charset="0"/>
              </a:rPr>
              <a:t>Setembro</a:t>
            </a:r>
            <a:r>
              <a:rPr lang="en-US" b="1" i="1" dirty="0" smtClean="0">
                <a:solidFill>
                  <a:schemeClr val="bg1"/>
                </a:solidFill>
                <a:latin typeface="Arial" pitchFamily="34" charset="0"/>
                <a:cs typeface="Arial" pitchFamily="34" charset="0"/>
              </a:rPr>
              <a:t>  de 2013</a:t>
            </a:r>
          </a:p>
          <a:p>
            <a:pPr algn="ctr"/>
            <a:r>
              <a:rPr lang="en-US" b="1" i="1" dirty="0" err="1">
                <a:solidFill>
                  <a:schemeClr val="bg1"/>
                </a:solidFill>
                <a:latin typeface="Arial" pitchFamily="34" charset="0"/>
                <a:cs typeface="Arial" pitchFamily="34" charset="0"/>
              </a:rPr>
              <a:t>Projeto</a:t>
            </a:r>
            <a:r>
              <a:rPr lang="en-US" b="1" i="1" dirty="0">
                <a:solidFill>
                  <a:schemeClr val="bg1"/>
                </a:solidFill>
                <a:latin typeface="Arial" pitchFamily="34" charset="0"/>
                <a:cs typeface="Arial" pitchFamily="34" charset="0"/>
              </a:rPr>
              <a:t> </a:t>
            </a:r>
            <a:r>
              <a:rPr lang="en-US" b="1" i="1" dirty="0" err="1">
                <a:solidFill>
                  <a:schemeClr val="bg1"/>
                </a:solidFill>
                <a:latin typeface="Arial" pitchFamily="34" charset="0"/>
                <a:cs typeface="Arial" pitchFamily="34" charset="0"/>
              </a:rPr>
              <a:t>Temático</a:t>
            </a:r>
            <a:r>
              <a:rPr lang="en-US" b="1" i="1" dirty="0">
                <a:solidFill>
                  <a:schemeClr val="bg1"/>
                </a:solidFill>
                <a:latin typeface="Arial" pitchFamily="34" charset="0"/>
                <a:cs typeface="Arial" pitchFamily="34" charset="0"/>
              </a:rPr>
              <a:t> FAPESP 2008/58100-2</a:t>
            </a:r>
          </a:p>
        </p:txBody>
      </p:sp>
      <p:sp>
        <p:nvSpPr>
          <p:cNvPr id="3" name="Rectangle 2"/>
          <p:cNvSpPr/>
          <p:nvPr/>
        </p:nvSpPr>
        <p:spPr>
          <a:xfrm>
            <a:off x="1524000" y="1144012"/>
            <a:ext cx="7352740" cy="212365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pt-BR" sz="4400" b="1" dirty="0">
                <a:ln w="11430"/>
                <a:solidFill>
                  <a:srgbClr val="FFFF00"/>
                </a:solidFill>
                <a:effectLst>
                  <a:outerShdw blurRad="80000" dist="40000" dir="5040000" algn="tl">
                    <a:srgbClr val="000000">
                      <a:alpha val="30000"/>
                    </a:srgbClr>
                  </a:outerShdw>
                </a:effectLst>
                <a:latin typeface="Calibri" pitchFamily="34" charset="0"/>
                <a:cs typeface="Calibri" pitchFamily="34" charset="0"/>
              </a:rPr>
              <a:t>AEROCLIMA - Efeitos diretos e indiretos de aerossóis no clima da Amazônia e Pantanal</a:t>
            </a:r>
            <a:endParaRPr lang="en-US" sz="4400" b="1" cap="none" spc="0" dirty="0">
              <a:ln w="11430"/>
              <a:solidFill>
                <a:srgbClr val="FFFF00"/>
              </a:solidFill>
              <a:effectLst>
                <a:outerShdw blurRad="80000" dist="40000" dir="5040000" algn="tl">
                  <a:srgbClr val="000000">
                    <a:alpha val="30000"/>
                  </a:srgbClr>
                </a:outerShdw>
              </a:effectLst>
              <a:latin typeface="Calibri" pitchFamily="34" charset="0"/>
              <a:cs typeface="Calibri" pitchFamily="34" charset="0"/>
            </a:endParaRPr>
          </a:p>
        </p:txBody>
      </p:sp>
    </p:spTree>
    <p:extLst>
      <p:ext uri="{BB962C8B-B14F-4D97-AF65-F5344CB8AC3E}">
        <p14:creationId xmlns:p14="http://schemas.microsoft.com/office/powerpoint/2010/main" val="38111082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85800"/>
            <a:ext cx="9144000" cy="6181595"/>
          </a:xfrm>
          <a:prstGeom prst="rect">
            <a:avLst/>
          </a:prstGeom>
        </p:spPr>
      </p:pic>
      <p:sp>
        <p:nvSpPr>
          <p:cNvPr id="6" name="TextBox 5"/>
          <p:cNvSpPr txBox="1"/>
          <p:nvPr/>
        </p:nvSpPr>
        <p:spPr>
          <a:xfrm>
            <a:off x="166427" y="84943"/>
            <a:ext cx="8825173" cy="584775"/>
          </a:xfrm>
          <a:prstGeom prst="rect">
            <a:avLst/>
          </a:prstGeom>
          <a:noFill/>
        </p:spPr>
        <p:txBody>
          <a:bodyPr wrap="square" rtlCol="0">
            <a:spAutoFit/>
          </a:bodyPr>
          <a:lstStyle/>
          <a:p>
            <a:pPr algn="ctr"/>
            <a:r>
              <a:rPr lang="en-US" sz="3200" b="1" dirty="0" smtClean="0">
                <a:effectLst>
                  <a:outerShdw blurRad="38100" dist="38100" dir="2700000" algn="tl">
                    <a:srgbClr val="000000">
                      <a:alpha val="43137"/>
                    </a:srgbClr>
                  </a:outerShdw>
                </a:effectLst>
              </a:rPr>
              <a:t>AOD 550 nm 1999-2012 in Porto Velho, Rondonia</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68299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216310" y="304800"/>
            <a:ext cx="8915400" cy="762000"/>
          </a:xfrm>
        </p:spPr>
        <p:txBody>
          <a:bodyPr>
            <a:normAutofit/>
          </a:bodyPr>
          <a:lstStyle/>
          <a:p>
            <a:r>
              <a:rPr lang="en-US" sz="3600" b="1" dirty="0"/>
              <a:t>Aerosol </a:t>
            </a:r>
            <a:r>
              <a:rPr lang="en-US" sz="3600" b="1" dirty="0" smtClean="0"/>
              <a:t>composition in </a:t>
            </a:r>
            <a:r>
              <a:rPr lang="en-US" sz="3600" b="1" dirty="0"/>
              <a:t>wet-season Amazonia</a:t>
            </a:r>
          </a:p>
        </p:txBody>
      </p:sp>
      <p:graphicFrame>
        <p:nvGraphicFramePr>
          <p:cNvPr id="112643" name="Object 3"/>
          <p:cNvGraphicFramePr>
            <a:graphicFrameLocks noGrp="1" noChangeAspect="1"/>
          </p:cNvGraphicFramePr>
          <p:nvPr>
            <p:ph sz="half" idx="2"/>
          </p:nvPr>
        </p:nvGraphicFramePr>
        <p:xfrm>
          <a:off x="228600" y="1981200"/>
          <a:ext cx="3314700" cy="2609850"/>
        </p:xfrm>
        <a:graphic>
          <a:graphicData uri="http://schemas.openxmlformats.org/presentationml/2006/ole">
            <mc:AlternateContent xmlns:mc="http://schemas.openxmlformats.org/markup-compatibility/2006">
              <mc:Choice xmlns:v="urn:schemas-microsoft-com:vml" Requires="v">
                <p:oleObj spid="_x0000_s27990" name="Chart" r:id="rId3" imgW="3314700" imgH="2609850" progId="Excel.Sheet.8">
                  <p:embed/>
                </p:oleObj>
              </mc:Choice>
              <mc:Fallback>
                <p:oleObj name="Chart" r:id="rId3" imgW="3314700" imgH="2609850" progId="Excel.Shee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981200"/>
                        <a:ext cx="3314700" cy="26098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2644" name="Text Box 4"/>
          <p:cNvSpPr txBox="1">
            <a:spLocks noChangeArrowheads="1"/>
          </p:cNvSpPr>
          <p:nvPr/>
        </p:nvSpPr>
        <p:spPr bwMode="auto">
          <a:xfrm>
            <a:off x="647546" y="5407025"/>
            <a:ext cx="2067233" cy="954107"/>
          </a:xfrm>
          <a:prstGeom prst="rect">
            <a:avLst/>
          </a:prstGeom>
          <a:noFill/>
          <a:ln w="9525" algn="ctr">
            <a:noFill/>
            <a:miter lim="800000"/>
            <a:headEnd/>
            <a:tailEnd/>
          </a:ln>
          <a:effectLst/>
        </p:spPr>
        <p:txBody>
          <a:bodyPr wrap="none">
            <a:spAutoFit/>
          </a:bodyPr>
          <a:lstStyle/>
          <a:p>
            <a:pPr algn="ctr"/>
            <a:r>
              <a:rPr lang="en-US" sz="2800" dirty="0"/>
              <a:t>Fine Fraction</a:t>
            </a:r>
          </a:p>
          <a:p>
            <a:pPr algn="ctr"/>
            <a:r>
              <a:rPr lang="en-US" sz="2800" dirty="0" smtClean="0"/>
              <a:t>1.7 </a:t>
            </a:r>
            <a:r>
              <a:rPr lang="en-US" sz="2800" dirty="0">
                <a:cs typeface="Arial" charset="0"/>
              </a:rPr>
              <a:t>µg </a:t>
            </a:r>
            <a:r>
              <a:rPr lang="en-US" sz="2800" dirty="0" smtClean="0">
                <a:cs typeface="Arial" charset="0"/>
              </a:rPr>
              <a:t>m</a:t>
            </a:r>
            <a:r>
              <a:rPr lang="en-US" sz="2800" baseline="30000" dirty="0" smtClean="0">
                <a:cs typeface="Arial" charset="0"/>
              </a:rPr>
              <a:t>-3</a:t>
            </a:r>
            <a:endParaRPr lang="en-US" sz="2800" baseline="30000" dirty="0">
              <a:cs typeface="Arial" charset="0"/>
            </a:endParaRPr>
          </a:p>
        </p:txBody>
      </p:sp>
      <p:sp>
        <p:nvSpPr>
          <p:cNvPr id="112645" name="Text Box 5"/>
          <p:cNvSpPr txBox="1">
            <a:spLocks noChangeArrowheads="1"/>
          </p:cNvSpPr>
          <p:nvPr/>
        </p:nvSpPr>
        <p:spPr bwMode="auto">
          <a:xfrm>
            <a:off x="4354798" y="5410200"/>
            <a:ext cx="2442592" cy="954107"/>
          </a:xfrm>
          <a:prstGeom prst="rect">
            <a:avLst/>
          </a:prstGeom>
          <a:noFill/>
          <a:ln w="9525" algn="ctr">
            <a:noFill/>
            <a:miter lim="800000"/>
            <a:headEnd/>
            <a:tailEnd/>
          </a:ln>
          <a:effectLst/>
        </p:spPr>
        <p:txBody>
          <a:bodyPr wrap="none">
            <a:spAutoFit/>
          </a:bodyPr>
          <a:lstStyle/>
          <a:p>
            <a:pPr algn="ctr"/>
            <a:r>
              <a:rPr lang="en-US" sz="2800" dirty="0"/>
              <a:t>Coarse Fraction</a:t>
            </a:r>
          </a:p>
          <a:p>
            <a:pPr algn="ctr"/>
            <a:r>
              <a:rPr lang="en-US" sz="2800" dirty="0" smtClean="0"/>
              <a:t>5.7 </a:t>
            </a:r>
            <a:r>
              <a:rPr lang="en-US" sz="2800" dirty="0">
                <a:cs typeface="Arial" charset="0"/>
              </a:rPr>
              <a:t>µg </a:t>
            </a:r>
            <a:r>
              <a:rPr lang="en-US" sz="2800" dirty="0" smtClean="0">
                <a:cs typeface="Arial" charset="0"/>
              </a:rPr>
              <a:t>m</a:t>
            </a:r>
            <a:r>
              <a:rPr lang="en-US" sz="2800" baseline="30000" dirty="0" smtClean="0">
                <a:cs typeface="Arial" charset="0"/>
              </a:rPr>
              <a:t>-3</a:t>
            </a:r>
            <a:endParaRPr lang="en-US" sz="2800" baseline="30000" dirty="0">
              <a:cs typeface="Arial" charset="0"/>
            </a:endParaRPr>
          </a:p>
        </p:txBody>
      </p:sp>
      <p:graphicFrame>
        <p:nvGraphicFramePr>
          <p:cNvPr id="112646" name="Object 6"/>
          <p:cNvGraphicFramePr>
            <a:graphicFrameLocks noGrp="1" noChangeAspect="1"/>
          </p:cNvGraphicFramePr>
          <p:nvPr>
            <p:ph sz="half" idx="1"/>
            <p:extLst>
              <p:ext uri="{D42A27DB-BD31-4B8C-83A1-F6EECF244321}">
                <p14:modId xmlns:p14="http://schemas.microsoft.com/office/powerpoint/2010/main" val="2641607569"/>
              </p:ext>
            </p:extLst>
          </p:nvPr>
        </p:nvGraphicFramePr>
        <p:xfrm>
          <a:off x="2743200" y="1069975"/>
          <a:ext cx="6078538" cy="4500563"/>
        </p:xfrm>
        <a:graphic>
          <a:graphicData uri="http://schemas.openxmlformats.org/presentationml/2006/ole">
            <mc:AlternateContent xmlns:mc="http://schemas.openxmlformats.org/markup-compatibility/2006">
              <mc:Choice xmlns:v="urn:schemas-microsoft-com:vml" Requires="v">
                <p:oleObj spid="_x0000_s27991" name="Worksheet" r:id="rId5" imgW="3229033" imgH="2390802" progId="Excel.Sheet.8">
                  <p:embed/>
                </p:oleObj>
              </mc:Choice>
              <mc:Fallback>
                <p:oleObj name="Worksheet" r:id="rId5" imgW="3229033" imgH="2390802" progId="Excel.Sheet.8">
                  <p:embed/>
                  <p:pic>
                    <p:nvPicPr>
                      <p:cNvPr id="0" name=""/>
                      <p:cNvPicPr>
                        <a:picLocks noGrp="1" noChangeAspect="1" noChangeArrowheads="1"/>
                      </p:cNvPicPr>
                      <p:nvPr/>
                    </p:nvPicPr>
                    <p:blipFill>
                      <a:blip r:embed="rId6"/>
                      <a:srcRect/>
                      <a:stretch>
                        <a:fillRect/>
                      </a:stretch>
                    </p:blipFill>
                    <p:spPr bwMode="auto">
                      <a:xfrm>
                        <a:off x="2743200" y="1069975"/>
                        <a:ext cx="6078538" cy="45005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TextBox 6"/>
          <p:cNvSpPr txBox="1"/>
          <p:nvPr/>
        </p:nvSpPr>
        <p:spPr>
          <a:xfrm>
            <a:off x="6400800" y="6253163"/>
            <a:ext cx="1921103" cy="369332"/>
          </a:xfrm>
          <a:prstGeom prst="rect">
            <a:avLst/>
          </a:prstGeom>
          <a:noFill/>
        </p:spPr>
        <p:txBody>
          <a:bodyPr wrap="none" rtlCol="0">
            <a:spAutoFit/>
          </a:bodyPr>
          <a:lstStyle/>
          <a:p>
            <a:r>
              <a:rPr lang="en-US" i="1" dirty="0" smtClean="0"/>
              <a:t>Martin et al., 2010</a:t>
            </a:r>
            <a:endParaRPr lang="en-US" i="1" dirty="0"/>
          </a:p>
        </p:txBody>
      </p:sp>
    </p:spTree>
    <p:extLst>
      <p:ext uri="{BB962C8B-B14F-4D97-AF65-F5344CB8AC3E}">
        <p14:creationId xmlns:p14="http://schemas.microsoft.com/office/powerpoint/2010/main" val="26074014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389"/>
          <a:stretch/>
        </p:blipFill>
        <p:spPr bwMode="auto">
          <a:xfrm>
            <a:off x="304800" y="914400"/>
            <a:ext cx="8621518"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685800" y="152400"/>
            <a:ext cx="8153400" cy="646331"/>
          </a:xfrm>
          <a:prstGeom prst="rect">
            <a:avLst/>
          </a:prstGeom>
        </p:spPr>
        <p:txBody>
          <a:bodyPr wrap="square">
            <a:spAutoFit/>
          </a:bodyPr>
          <a:lstStyle/>
          <a:p>
            <a:pPr algn="ctr"/>
            <a:r>
              <a:rPr lang="en-US" sz="3600" b="1" dirty="0" smtClean="0">
                <a:effectLst>
                  <a:outerShdw blurRad="38100" dist="38100" dir="2700000" algn="tl">
                    <a:srgbClr val="000000">
                      <a:alpha val="43137"/>
                    </a:srgbClr>
                  </a:outerShdw>
                </a:effectLst>
              </a:rPr>
              <a:t>Biological </a:t>
            </a:r>
            <a:r>
              <a:rPr lang="en-US" sz="3600" b="1" dirty="0">
                <a:effectLst>
                  <a:outerShdw blurRad="38100" dist="38100" dir="2700000" algn="tl">
                    <a:srgbClr val="000000">
                      <a:alpha val="43137"/>
                    </a:srgbClr>
                  </a:outerShdw>
                </a:effectLst>
              </a:rPr>
              <a:t>Particles &amp; Molecules </a:t>
            </a:r>
            <a:endParaRPr lang="en-US" sz="36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0622632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ChangeArrowheads="1"/>
          </p:cNvSpPr>
          <p:nvPr/>
        </p:nvSpPr>
        <p:spPr bwMode="auto">
          <a:xfrm>
            <a:off x="3200400" y="304800"/>
            <a:ext cx="5670550" cy="6367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lvl="1">
              <a:spcAft>
                <a:spcPts val="200"/>
              </a:spcAft>
            </a:pPr>
            <a:r>
              <a:rPr lang="en-US" b="1" dirty="0">
                <a:latin typeface="Times New Roman" pitchFamily="18" charset="0"/>
              </a:rPr>
              <a:t>POLLEN/SPORE 	 </a:t>
            </a:r>
            <a:r>
              <a:rPr lang="en-US" b="1" dirty="0" err="1">
                <a:latin typeface="Times New Roman" pitchFamily="18" charset="0"/>
              </a:rPr>
              <a:t>D</a:t>
            </a:r>
            <a:r>
              <a:rPr lang="en-US" b="1" baseline="-25000" dirty="0" err="1">
                <a:latin typeface="Times New Roman" pitchFamily="18" charset="0"/>
              </a:rPr>
              <a:t>p</a:t>
            </a:r>
            <a:r>
              <a:rPr lang="en-US" b="1" dirty="0">
                <a:latin typeface="Times New Roman" pitchFamily="18" charset="0"/>
              </a:rPr>
              <a:t>	 DAY 	NIGHT</a:t>
            </a:r>
          </a:p>
          <a:p>
            <a:pPr lvl="1">
              <a:spcAft>
                <a:spcPts val="200"/>
              </a:spcAft>
            </a:pPr>
            <a:r>
              <a:rPr lang="en-US" b="1" dirty="0">
                <a:latin typeface="Times New Roman" pitchFamily="18" charset="0"/>
              </a:rPr>
              <a:t>	  		(</a:t>
            </a:r>
            <a:r>
              <a:rPr lang="en-US" b="1" dirty="0">
                <a:latin typeface="Times New Roman" pitchFamily="18" charset="0"/>
                <a:sym typeface="Symbol" pitchFamily="18" charset="2"/>
              </a:rPr>
              <a:t></a:t>
            </a:r>
            <a:r>
              <a:rPr lang="en-US" b="1" dirty="0">
                <a:latin typeface="Times New Roman" pitchFamily="18" charset="0"/>
              </a:rPr>
              <a:t>m)	 (m</a:t>
            </a:r>
            <a:r>
              <a:rPr lang="en-US" b="1" baseline="30000" dirty="0">
                <a:latin typeface="Times New Roman" pitchFamily="18" charset="0"/>
              </a:rPr>
              <a:t>-3</a:t>
            </a:r>
            <a:r>
              <a:rPr lang="en-US" b="1" dirty="0">
                <a:latin typeface="Times New Roman" pitchFamily="18" charset="0"/>
              </a:rPr>
              <a:t>)	(m</a:t>
            </a:r>
            <a:r>
              <a:rPr lang="en-US" b="1" baseline="30000" dirty="0">
                <a:latin typeface="Times New Roman" pitchFamily="18" charset="0"/>
              </a:rPr>
              <a:t>-3</a:t>
            </a:r>
            <a:r>
              <a:rPr lang="en-US" b="1" dirty="0">
                <a:latin typeface="Times New Roman" pitchFamily="18" charset="0"/>
              </a:rPr>
              <a:t>)	</a:t>
            </a:r>
          </a:p>
          <a:p>
            <a:pPr lvl="1">
              <a:spcAft>
                <a:spcPts val="200"/>
              </a:spcAft>
            </a:pPr>
            <a:r>
              <a:rPr lang="en-US" b="1" i="1" dirty="0">
                <a:latin typeface="Times New Roman" pitchFamily="18" charset="0"/>
              </a:rPr>
              <a:t>Fungal spores:</a:t>
            </a:r>
            <a:r>
              <a:rPr lang="en-US" b="1" dirty="0">
                <a:latin typeface="Times New Roman" pitchFamily="18" charset="0"/>
              </a:rPr>
              <a:t> </a:t>
            </a:r>
          </a:p>
          <a:p>
            <a:pPr lvl="1">
              <a:spcAft>
                <a:spcPts val="200"/>
              </a:spcAft>
            </a:pPr>
            <a:r>
              <a:rPr lang="en-US" u="sng" dirty="0" err="1">
                <a:latin typeface="Times New Roman" pitchFamily="18" charset="0"/>
              </a:rPr>
              <a:t>Alternaria</a:t>
            </a:r>
            <a:r>
              <a:rPr lang="en-US" u="sng" dirty="0">
                <a:latin typeface="Times New Roman" pitchFamily="18" charset="0"/>
              </a:rPr>
              <a:t> </a:t>
            </a:r>
            <a:r>
              <a:rPr lang="en-US" u="sng" dirty="0" err="1">
                <a:latin typeface="Times New Roman" pitchFamily="18" charset="0"/>
              </a:rPr>
              <a:t>longissima</a:t>
            </a:r>
            <a:r>
              <a:rPr lang="en-US" dirty="0">
                <a:latin typeface="Times New Roman" pitchFamily="18" charset="0"/>
              </a:rPr>
              <a:t>	12-60	   190	10</a:t>
            </a:r>
            <a:endParaRPr lang="en-US" b="1" dirty="0">
              <a:latin typeface="Times New Roman" pitchFamily="18" charset="0"/>
            </a:endParaRPr>
          </a:p>
          <a:p>
            <a:pPr lvl="1">
              <a:spcAft>
                <a:spcPts val="200"/>
              </a:spcAft>
            </a:pPr>
            <a:r>
              <a:rPr lang="en-US" dirty="0" err="1">
                <a:latin typeface="Times New Roman" pitchFamily="18" charset="0"/>
              </a:rPr>
              <a:t>Ascospores</a:t>
            </a:r>
            <a:r>
              <a:rPr lang="en-US" dirty="0">
                <a:latin typeface="Times New Roman" pitchFamily="18" charset="0"/>
              </a:rPr>
              <a:t>		2-22	2,064	 7,416</a:t>
            </a:r>
            <a:endParaRPr lang="en-US" b="1" dirty="0">
              <a:latin typeface="Times New Roman" pitchFamily="18" charset="0"/>
            </a:endParaRPr>
          </a:p>
          <a:p>
            <a:pPr lvl="1">
              <a:spcAft>
                <a:spcPts val="200"/>
              </a:spcAft>
            </a:pPr>
            <a:r>
              <a:rPr lang="en-US" u="sng" dirty="0" err="1">
                <a:latin typeface="Times New Roman" pitchFamily="18" charset="0"/>
              </a:rPr>
              <a:t>Aspergillus</a:t>
            </a:r>
            <a:r>
              <a:rPr lang="en-US" dirty="0">
                <a:latin typeface="Times New Roman" pitchFamily="18" charset="0"/>
              </a:rPr>
              <a:t>/</a:t>
            </a:r>
            <a:endParaRPr lang="en-US" b="1" dirty="0">
              <a:latin typeface="Times New Roman" pitchFamily="18" charset="0"/>
            </a:endParaRPr>
          </a:p>
          <a:p>
            <a:pPr lvl="1">
              <a:spcAft>
                <a:spcPts val="200"/>
              </a:spcAft>
            </a:pPr>
            <a:r>
              <a:rPr lang="en-US" u="sng" dirty="0" err="1">
                <a:latin typeface="Times New Roman" pitchFamily="18" charset="0"/>
              </a:rPr>
              <a:t>Penicillium</a:t>
            </a:r>
            <a:r>
              <a:rPr lang="en-US" dirty="0">
                <a:latin typeface="Times New Roman" pitchFamily="18" charset="0"/>
              </a:rPr>
              <a:t>		2-6	2,470	0</a:t>
            </a:r>
            <a:endParaRPr lang="en-US" b="1" dirty="0">
              <a:latin typeface="Times New Roman" pitchFamily="18" charset="0"/>
            </a:endParaRPr>
          </a:p>
          <a:p>
            <a:pPr lvl="1">
              <a:spcAft>
                <a:spcPts val="200"/>
              </a:spcAft>
            </a:pPr>
            <a:r>
              <a:rPr lang="en-US" dirty="0" err="1">
                <a:latin typeface="Times New Roman" pitchFamily="18" charset="0"/>
              </a:rPr>
              <a:t>Basidiospores</a:t>
            </a:r>
            <a:r>
              <a:rPr lang="en-US" dirty="0">
                <a:latin typeface="Times New Roman" pitchFamily="18" charset="0"/>
              </a:rPr>
              <a:t>		12	95	5</a:t>
            </a:r>
            <a:endParaRPr lang="en-US" b="1" dirty="0">
              <a:latin typeface="Times New Roman" pitchFamily="18" charset="0"/>
            </a:endParaRPr>
          </a:p>
          <a:p>
            <a:pPr lvl="1">
              <a:spcAft>
                <a:spcPts val="200"/>
              </a:spcAft>
            </a:pPr>
            <a:r>
              <a:rPr lang="en-US" u="sng" dirty="0" err="1">
                <a:latin typeface="Times New Roman" pitchFamily="18" charset="0"/>
              </a:rPr>
              <a:t>Cladosporium</a:t>
            </a:r>
            <a:r>
              <a:rPr lang="en-US" dirty="0">
                <a:latin typeface="Times New Roman" pitchFamily="18" charset="0"/>
              </a:rPr>
              <a:t>		2-12	3,040	 3,090</a:t>
            </a:r>
            <a:endParaRPr lang="en-US" b="1" dirty="0">
              <a:latin typeface="Times New Roman" pitchFamily="18" charset="0"/>
            </a:endParaRPr>
          </a:p>
          <a:p>
            <a:pPr lvl="1">
              <a:spcAft>
                <a:spcPts val="200"/>
              </a:spcAft>
            </a:pPr>
            <a:r>
              <a:rPr lang="en-US" u="sng" dirty="0" err="1">
                <a:latin typeface="Times New Roman" pitchFamily="18" charset="0"/>
              </a:rPr>
              <a:t>Dreschlera</a:t>
            </a:r>
            <a:r>
              <a:rPr lang="en-US" u="sng" dirty="0">
                <a:latin typeface="Times New Roman" pitchFamily="18" charset="0"/>
              </a:rPr>
              <a:t>/</a:t>
            </a:r>
            <a:endParaRPr lang="en-US" dirty="0">
              <a:latin typeface="Times New Roman" pitchFamily="18" charset="0"/>
            </a:endParaRPr>
          </a:p>
          <a:p>
            <a:pPr lvl="1">
              <a:spcAft>
                <a:spcPts val="200"/>
              </a:spcAft>
            </a:pPr>
            <a:r>
              <a:rPr lang="en-US" u="sng" dirty="0" err="1">
                <a:latin typeface="Times New Roman" pitchFamily="18" charset="0"/>
              </a:rPr>
              <a:t>Exserohium</a:t>
            </a:r>
            <a:r>
              <a:rPr lang="en-US" dirty="0">
                <a:latin typeface="Times New Roman" pitchFamily="18" charset="0"/>
              </a:rPr>
              <a:t>		10-70	   152	412</a:t>
            </a:r>
            <a:endParaRPr lang="en-US" b="1" dirty="0">
              <a:latin typeface="Times New Roman" pitchFamily="18" charset="0"/>
            </a:endParaRPr>
          </a:p>
          <a:p>
            <a:pPr lvl="1">
              <a:spcAft>
                <a:spcPts val="200"/>
              </a:spcAft>
            </a:pPr>
            <a:r>
              <a:rPr lang="en-US" dirty="0" err="1">
                <a:latin typeface="Times New Roman" pitchFamily="18" charset="0"/>
              </a:rPr>
              <a:t>Myxomycete</a:t>
            </a:r>
            <a:r>
              <a:rPr lang="en-US" dirty="0">
                <a:latin typeface="Times New Roman" pitchFamily="18" charset="0"/>
              </a:rPr>
              <a:t>		8	10	 2,060</a:t>
            </a:r>
            <a:endParaRPr lang="en-US" b="1" dirty="0">
              <a:latin typeface="Times New Roman" pitchFamily="18" charset="0"/>
            </a:endParaRPr>
          </a:p>
          <a:p>
            <a:pPr lvl="1">
              <a:spcAft>
                <a:spcPts val="200"/>
              </a:spcAft>
            </a:pPr>
            <a:r>
              <a:rPr lang="en-US" dirty="0">
                <a:latin typeface="Times New Roman" pitchFamily="18" charset="0"/>
              </a:rPr>
              <a:t>Other		5-350	1,348	 1,462</a:t>
            </a:r>
            <a:endParaRPr lang="en-US" b="1" dirty="0">
              <a:latin typeface="Times New Roman" pitchFamily="18" charset="0"/>
            </a:endParaRPr>
          </a:p>
          <a:p>
            <a:pPr lvl="1">
              <a:spcAft>
                <a:spcPts val="200"/>
              </a:spcAft>
            </a:pPr>
            <a:r>
              <a:rPr lang="en-US" u="sng" dirty="0" err="1">
                <a:latin typeface="Times New Roman" pitchFamily="18" charset="0"/>
              </a:rPr>
              <a:t>Periconia</a:t>
            </a:r>
            <a:r>
              <a:rPr lang="en-US" dirty="0">
                <a:latin typeface="Times New Roman" pitchFamily="18" charset="0"/>
              </a:rPr>
              <a:t> 		10	 57	309</a:t>
            </a:r>
            <a:endParaRPr lang="en-US" b="1" dirty="0">
              <a:latin typeface="Times New Roman" pitchFamily="18" charset="0"/>
            </a:endParaRPr>
          </a:p>
          <a:p>
            <a:pPr lvl="1">
              <a:spcAft>
                <a:spcPts val="200"/>
              </a:spcAft>
            </a:pPr>
            <a:r>
              <a:rPr lang="en-US" dirty="0">
                <a:latin typeface="Times New Roman" pitchFamily="18" charset="0"/>
              </a:rPr>
              <a:t>Powdery Mildew	7-13	76	 1,648</a:t>
            </a:r>
            <a:endParaRPr lang="en-US" b="1" dirty="0">
              <a:latin typeface="Times New Roman" pitchFamily="18" charset="0"/>
            </a:endParaRPr>
          </a:p>
          <a:p>
            <a:pPr lvl="1">
              <a:spcAft>
                <a:spcPts val="200"/>
              </a:spcAft>
            </a:pPr>
            <a:r>
              <a:rPr lang="en-US" dirty="0">
                <a:latin typeface="Times New Roman" pitchFamily="18" charset="0"/>
              </a:rPr>
              <a:t>Rust			8-12	1,710	 3,605	</a:t>
            </a:r>
            <a:endParaRPr lang="en-US" b="1" dirty="0">
              <a:latin typeface="Times New Roman" pitchFamily="18" charset="0"/>
            </a:endParaRPr>
          </a:p>
          <a:p>
            <a:pPr lvl="1">
              <a:spcAft>
                <a:spcPts val="200"/>
              </a:spcAft>
            </a:pPr>
            <a:r>
              <a:rPr lang="en-US" dirty="0">
                <a:latin typeface="Times New Roman" pitchFamily="18" charset="0"/>
              </a:rPr>
              <a:t>Smut		5-7	10	9,167	</a:t>
            </a:r>
            <a:endParaRPr lang="en-US" b="1" dirty="0">
              <a:latin typeface="Times New Roman" pitchFamily="18" charset="0"/>
            </a:endParaRPr>
          </a:p>
          <a:p>
            <a:pPr lvl="1">
              <a:spcAft>
                <a:spcPts val="200"/>
              </a:spcAft>
            </a:pPr>
            <a:r>
              <a:rPr lang="en-US" dirty="0">
                <a:latin typeface="Times New Roman" pitchFamily="18" charset="0"/>
              </a:rPr>
              <a:t>Yeast		2-10	12,255	 203,528</a:t>
            </a:r>
            <a:endParaRPr lang="en-US" b="1" dirty="0">
              <a:latin typeface="Times New Roman" pitchFamily="18" charset="0"/>
            </a:endParaRPr>
          </a:p>
          <a:p>
            <a:pPr lvl="1">
              <a:spcAft>
                <a:spcPts val="200"/>
              </a:spcAft>
            </a:pPr>
            <a:r>
              <a:rPr lang="en-US" b="1" dirty="0">
                <a:solidFill>
                  <a:srgbClr val="FF0000"/>
                </a:solidFill>
                <a:latin typeface="Times New Roman" pitchFamily="18" charset="0"/>
              </a:rPr>
              <a:t>TOTAL FUNGAL		23,462	 234,154</a:t>
            </a:r>
          </a:p>
          <a:p>
            <a:pPr lvl="1">
              <a:spcAft>
                <a:spcPts val="200"/>
              </a:spcAft>
            </a:pPr>
            <a:r>
              <a:rPr lang="en-US" b="1" i="1" dirty="0">
                <a:latin typeface="Times" charset="0"/>
              </a:rPr>
              <a:t>Algae</a:t>
            </a:r>
            <a:r>
              <a:rPr lang="en-US" dirty="0">
                <a:latin typeface="Times" charset="0"/>
              </a:rPr>
              <a:t> (unknown type)	8	20	0 </a:t>
            </a:r>
            <a:endParaRPr lang="en-US" b="1" dirty="0">
              <a:latin typeface="Times New Roman" pitchFamily="18" charset="0"/>
            </a:endParaRPr>
          </a:p>
          <a:p>
            <a:pPr lvl="1">
              <a:spcAft>
                <a:spcPts val="200"/>
              </a:spcAft>
            </a:pPr>
            <a:r>
              <a:rPr lang="en-US" b="1" dirty="0">
                <a:latin typeface="Times" charset="0"/>
              </a:rPr>
              <a:t>TOTAL ALGAE		20	0</a:t>
            </a:r>
          </a:p>
        </p:txBody>
      </p:sp>
      <p:grpSp>
        <p:nvGrpSpPr>
          <p:cNvPr id="191491" name="Group 3"/>
          <p:cNvGrpSpPr>
            <a:grpSpLocks/>
          </p:cNvGrpSpPr>
          <p:nvPr/>
        </p:nvGrpSpPr>
        <p:grpSpPr bwMode="auto">
          <a:xfrm>
            <a:off x="84138" y="5486400"/>
            <a:ext cx="1592262" cy="1211263"/>
            <a:chOff x="1771" y="5328"/>
            <a:chExt cx="773" cy="523"/>
          </a:xfrm>
        </p:grpSpPr>
        <p:pic>
          <p:nvPicPr>
            <p:cNvPr id="191492" name="Picture 4" descr="POLN0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6" y="5329"/>
              <a:ext cx="768" cy="52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1493" name="Text Box 5"/>
            <p:cNvSpPr txBox="1">
              <a:spLocks noChangeArrowheads="1"/>
            </p:cNvSpPr>
            <p:nvPr/>
          </p:nvSpPr>
          <p:spPr bwMode="auto">
            <a:xfrm>
              <a:off x="1771" y="5328"/>
              <a:ext cx="291" cy="7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ctr" eaLnBrk="0" hangingPunct="0"/>
              <a:r>
                <a:rPr lang="en-US" sz="500">
                  <a:solidFill>
                    <a:srgbClr val="00FF00"/>
                  </a:solidFill>
                  <a:latin typeface="News Gothic" pitchFamily="34" charset="0"/>
                </a:rPr>
                <a:t>Fungal hyphae</a:t>
              </a:r>
            </a:p>
          </p:txBody>
        </p:sp>
      </p:grpSp>
      <p:grpSp>
        <p:nvGrpSpPr>
          <p:cNvPr id="191494" name="Group 6"/>
          <p:cNvGrpSpPr>
            <a:grpSpLocks/>
          </p:cNvGrpSpPr>
          <p:nvPr/>
        </p:nvGrpSpPr>
        <p:grpSpPr bwMode="auto">
          <a:xfrm>
            <a:off x="85725" y="4267200"/>
            <a:ext cx="1590675" cy="1133475"/>
            <a:chOff x="954" y="4176"/>
            <a:chExt cx="774" cy="522"/>
          </a:xfrm>
        </p:grpSpPr>
        <p:pic>
          <p:nvPicPr>
            <p:cNvPr id="191495" name="Picture 7" descr="A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0" y="4176"/>
              <a:ext cx="768" cy="52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1496" name="Text Box 8"/>
            <p:cNvSpPr txBox="1">
              <a:spLocks noChangeArrowheads="1"/>
            </p:cNvSpPr>
            <p:nvPr/>
          </p:nvSpPr>
          <p:spPr bwMode="auto">
            <a:xfrm>
              <a:off x="954" y="4176"/>
              <a:ext cx="283" cy="7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ctr" eaLnBrk="0" hangingPunct="0"/>
              <a:r>
                <a:rPr lang="en-US" sz="500">
                  <a:solidFill>
                    <a:srgbClr val="00FF00"/>
                  </a:solidFill>
                  <a:latin typeface="News Gothic" pitchFamily="34" charset="0"/>
                </a:rPr>
                <a:t>Fungal spores</a:t>
              </a:r>
            </a:p>
          </p:txBody>
        </p:sp>
      </p:grpSp>
      <p:grpSp>
        <p:nvGrpSpPr>
          <p:cNvPr id="191497" name="Group 9"/>
          <p:cNvGrpSpPr>
            <a:grpSpLocks/>
          </p:cNvGrpSpPr>
          <p:nvPr/>
        </p:nvGrpSpPr>
        <p:grpSpPr bwMode="auto">
          <a:xfrm>
            <a:off x="152400" y="1828800"/>
            <a:ext cx="1533525" cy="1143000"/>
            <a:chOff x="946" y="3552"/>
            <a:chExt cx="782" cy="576"/>
          </a:xfrm>
        </p:grpSpPr>
        <p:pic>
          <p:nvPicPr>
            <p:cNvPr id="191498" name="Picture 1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0" y="3552"/>
              <a:ext cx="768" cy="576"/>
            </a:xfrm>
            <a:prstGeom prst="rect">
              <a:avLst/>
            </a:prstGeom>
            <a:noFill/>
            <a:ln w="63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1499" name="Text Box 11"/>
            <p:cNvSpPr txBox="1">
              <a:spLocks noChangeArrowheads="1"/>
            </p:cNvSpPr>
            <p:nvPr/>
          </p:nvSpPr>
          <p:spPr bwMode="auto">
            <a:xfrm>
              <a:off x="946" y="3552"/>
              <a:ext cx="291" cy="85"/>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ctr" eaLnBrk="0" hangingPunct="0"/>
              <a:r>
                <a:rPr lang="en-US" sz="500">
                  <a:solidFill>
                    <a:srgbClr val="00FF00"/>
                  </a:solidFill>
                  <a:latin typeface="News Gothic" pitchFamily="34" charset="0"/>
                </a:rPr>
                <a:t>Brochosomes</a:t>
              </a:r>
            </a:p>
          </p:txBody>
        </p:sp>
      </p:grpSp>
      <p:grpSp>
        <p:nvGrpSpPr>
          <p:cNvPr id="191500" name="Group 12"/>
          <p:cNvGrpSpPr>
            <a:grpSpLocks/>
          </p:cNvGrpSpPr>
          <p:nvPr/>
        </p:nvGrpSpPr>
        <p:grpSpPr bwMode="auto">
          <a:xfrm>
            <a:off x="131763" y="3048000"/>
            <a:ext cx="1544637" cy="1135063"/>
            <a:chOff x="2582" y="5328"/>
            <a:chExt cx="778" cy="523"/>
          </a:xfrm>
        </p:grpSpPr>
        <p:pic>
          <p:nvPicPr>
            <p:cNvPr id="191501" name="Picture 13" descr="POLN0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92" y="5329"/>
              <a:ext cx="768" cy="52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1502" name="Text Box 14"/>
            <p:cNvSpPr txBox="1">
              <a:spLocks noChangeArrowheads="1"/>
            </p:cNvSpPr>
            <p:nvPr/>
          </p:nvSpPr>
          <p:spPr bwMode="auto">
            <a:xfrm>
              <a:off x="2582" y="5328"/>
              <a:ext cx="298" cy="113"/>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ctr" eaLnBrk="0" hangingPunct="0"/>
              <a:r>
                <a:rPr lang="en-US" sz="500">
                  <a:solidFill>
                    <a:srgbClr val="00FF00"/>
                  </a:solidFill>
                  <a:latin typeface="News Gothic" pitchFamily="34" charset="0"/>
                </a:rPr>
                <a:t>Trichome</a:t>
              </a:r>
            </a:p>
            <a:p>
              <a:pPr algn="ctr" eaLnBrk="0" hangingPunct="0"/>
              <a:r>
                <a:rPr lang="en-US" sz="500">
                  <a:solidFill>
                    <a:srgbClr val="00FF00"/>
                  </a:solidFill>
                  <a:latin typeface="News Gothic" pitchFamily="34" charset="0"/>
                </a:rPr>
                <a:t>(leaf fragment)</a:t>
              </a:r>
            </a:p>
          </p:txBody>
        </p:sp>
      </p:grpSp>
      <p:grpSp>
        <p:nvGrpSpPr>
          <p:cNvPr id="191503" name="Group 15"/>
          <p:cNvGrpSpPr>
            <a:grpSpLocks/>
          </p:cNvGrpSpPr>
          <p:nvPr/>
        </p:nvGrpSpPr>
        <p:grpSpPr bwMode="auto">
          <a:xfrm>
            <a:off x="1755775" y="1828800"/>
            <a:ext cx="1597025" cy="1133475"/>
            <a:chOff x="2583" y="4176"/>
            <a:chExt cx="777" cy="522"/>
          </a:xfrm>
        </p:grpSpPr>
        <p:pic>
          <p:nvPicPr>
            <p:cNvPr id="191504" name="Picture 16" descr="B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92" y="4176"/>
              <a:ext cx="768" cy="52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1505" name="Text Box 17"/>
            <p:cNvSpPr txBox="1">
              <a:spLocks noChangeArrowheads="1"/>
            </p:cNvSpPr>
            <p:nvPr/>
          </p:nvSpPr>
          <p:spPr bwMode="auto">
            <a:xfrm>
              <a:off x="2583" y="4176"/>
              <a:ext cx="269" cy="7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ctr" eaLnBrk="0" hangingPunct="0"/>
              <a:r>
                <a:rPr lang="en-US" sz="500">
                  <a:solidFill>
                    <a:srgbClr val="00FF00"/>
                  </a:solidFill>
                  <a:latin typeface="News Gothic" pitchFamily="34" charset="0"/>
                </a:rPr>
                <a:t>Fungal spore</a:t>
              </a:r>
            </a:p>
          </p:txBody>
        </p:sp>
      </p:grpSp>
      <p:grpSp>
        <p:nvGrpSpPr>
          <p:cNvPr id="191506" name="Group 18"/>
          <p:cNvGrpSpPr>
            <a:grpSpLocks/>
          </p:cNvGrpSpPr>
          <p:nvPr/>
        </p:nvGrpSpPr>
        <p:grpSpPr bwMode="auto">
          <a:xfrm>
            <a:off x="1738313" y="3048000"/>
            <a:ext cx="1690687" cy="1133475"/>
            <a:chOff x="3390" y="4752"/>
            <a:chExt cx="786" cy="522"/>
          </a:xfrm>
        </p:grpSpPr>
        <p:pic>
          <p:nvPicPr>
            <p:cNvPr id="191507" name="Picture 19" descr="DAY00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08" y="4753"/>
              <a:ext cx="768" cy="521"/>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1508" name="Text Box 20"/>
            <p:cNvSpPr txBox="1">
              <a:spLocks noChangeArrowheads="1"/>
            </p:cNvSpPr>
            <p:nvPr/>
          </p:nvSpPr>
          <p:spPr bwMode="auto">
            <a:xfrm>
              <a:off x="3390" y="4752"/>
              <a:ext cx="167" cy="7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ctr" eaLnBrk="0" hangingPunct="0"/>
              <a:r>
                <a:rPr lang="en-US" sz="500">
                  <a:solidFill>
                    <a:srgbClr val="00FF00"/>
                  </a:solidFill>
                  <a:latin typeface="News Gothic" pitchFamily="34" charset="0"/>
                </a:rPr>
                <a:t>Pollen</a:t>
              </a:r>
            </a:p>
          </p:txBody>
        </p:sp>
      </p:grpSp>
      <p:grpSp>
        <p:nvGrpSpPr>
          <p:cNvPr id="191509" name="Group 21"/>
          <p:cNvGrpSpPr>
            <a:grpSpLocks/>
          </p:cNvGrpSpPr>
          <p:nvPr/>
        </p:nvGrpSpPr>
        <p:grpSpPr bwMode="auto">
          <a:xfrm>
            <a:off x="1760538" y="4267200"/>
            <a:ext cx="1668462" cy="1135063"/>
            <a:chOff x="1767" y="4752"/>
            <a:chExt cx="777" cy="523"/>
          </a:xfrm>
        </p:grpSpPr>
        <p:pic>
          <p:nvPicPr>
            <p:cNvPr id="191510" name="Picture 22" descr="BALB0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76" y="4753"/>
              <a:ext cx="768" cy="522"/>
            </a:xfrm>
            <a:prstGeom prst="rect">
              <a:avLst/>
            </a:prstGeom>
            <a:noFill/>
            <a:ln w="63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1511" name="Text Box 23"/>
            <p:cNvSpPr txBox="1">
              <a:spLocks noChangeArrowheads="1"/>
            </p:cNvSpPr>
            <p:nvPr/>
          </p:nvSpPr>
          <p:spPr bwMode="auto">
            <a:xfrm>
              <a:off x="1767" y="4752"/>
              <a:ext cx="227" cy="78"/>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ctr" eaLnBrk="0" hangingPunct="0"/>
              <a:r>
                <a:rPr lang="en-US" sz="500">
                  <a:solidFill>
                    <a:srgbClr val="00FF00"/>
                  </a:solidFill>
                  <a:latin typeface="News Gothic" pitchFamily="34" charset="0"/>
                </a:rPr>
                <a:t>Fern spore</a:t>
              </a:r>
            </a:p>
          </p:txBody>
        </p:sp>
      </p:grpSp>
      <p:grpSp>
        <p:nvGrpSpPr>
          <p:cNvPr id="191512" name="Group 24"/>
          <p:cNvGrpSpPr>
            <a:grpSpLocks/>
          </p:cNvGrpSpPr>
          <p:nvPr/>
        </p:nvGrpSpPr>
        <p:grpSpPr bwMode="auto">
          <a:xfrm>
            <a:off x="1766888" y="5486400"/>
            <a:ext cx="1662112" cy="1143000"/>
            <a:chOff x="3405" y="4176"/>
            <a:chExt cx="771" cy="522"/>
          </a:xfrm>
        </p:grpSpPr>
        <p:pic>
          <p:nvPicPr>
            <p:cNvPr id="191513" name="Picture 25" descr="B0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08" y="4176"/>
              <a:ext cx="768" cy="52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91514" name="Text Box 26"/>
            <p:cNvSpPr txBox="1">
              <a:spLocks noChangeArrowheads="1"/>
            </p:cNvSpPr>
            <p:nvPr/>
          </p:nvSpPr>
          <p:spPr bwMode="auto">
            <a:xfrm>
              <a:off x="3405" y="4176"/>
              <a:ext cx="256" cy="77"/>
            </a:xfrm>
            <a:prstGeom prst="rect">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spAutoFit/>
            </a:bodyPr>
            <a:lstStyle/>
            <a:p>
              <a:pPr algn="ctr" eaLnBrk="0" hangingPunct="0"/>
              <a:r>
                <a:rPr lang="en-US" sz="500">
                  <a:solidFill>
                    <a:srgbClr val="00FF00"/>
                  </a:solidFill>
                  <a:latin typeface="News Gothic" pitchFamily="34" charset="0"/>
                </a:rPr>
                <a:t>Fungal spore</a:t>
              </a:r>
            </a:p>
          </p:txBody>
        </p:sp>
      </p:grpSp>
      <p:sp>
        <p:nvSpPr>
          <p:cNvPr id="191515" name="Text Box 27"/>
          <p:cNvSpPr txBox="1">
            <a:spLocks noChangeArrowheads="1"/>
          </p:cNvSpPr>
          <p:nvPr/>
        </p:nvSpPr>
        <p:spPr bwMode="auto">
          <a:xfrm>
            <a:off x="152400" y="762000"/>
            <a:ext cx="3429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800" b="1">
                <a:effectLst>
                  <a:outerShdw blurRad="38100" dist="38100" dir="2700000" algn="tl">
                    <a:srgbClr val="C0C0C0"/>
                  </a:outerShdw>
                </a:effectLst>
              </a:rPr>
              <a:t>Natural biogenic particles</a:t>
            </a:r>
          </a:p>
        </p:txBody>
      </p:sp>
      <p:pic>
        <p:nvPicPr>
          <p:cNvPr id="191516" name="Picture 28" descr="lba pequeno trasnparente"/>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199" y="76200"/>
            <a:ext cx="1159099" cy="685800"/>
          </a:xfrm>
          <a:prstGeom prst="rect">
            <a:avLst/>
          </a:prstGeom>
          <a:noFill/>
          <a:extLst>
            <a:ext uri="{909E8E84-426E-40DD-AFC4-6F175D3DCCD1}">
              <a14:hiddenFill xmlns:a14="http://schemas.microsoft.com/office/drawing/2010/main">
                <a:solidFill>
                  <a:srgbClr val="FFFFFF"/>
                </a:solidFill>
              </a14:hiddenFill>
            </a:ext>
          </a:extLst>
        </p:spPr>
      </p:pic>
      <p:sp>
        <p:nvSpPr>
          <p:cNvPr id="191517" name="Text Box 29"/>
          <p:cNvSpPr txBox="1">
            <a:spLocks noChangeArrowheads="1"/>
          </p:cNvSpPr>
          <p:nvPr/>
        </p:nvSpPr>
        <p:spPr bwMode="auto">
          <a:xfrm>
            <a:off x="1828800" y="6583363"/>
            <a:ext cx="16224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200" i="1"/>
              <a:t>Source: MPIC, Mainz</a:t>
            </a:r>
          </a:p>
        </p:txBody>
      </p:sp>
      <p:sp>
        <p:nvSpPr>
          <p:cNvPr id="191518" name="Oval 30"/>
          <p:cNvSpPr>
            <a:spLocks noChangeArrowheads="1"/>
          </p:cNvSpPr>
          <p:nvPr/>
        </p:nvSpPr>
        <p:spPr bwMode="auto">
          <a:xfrm>
            <a:off x="6781800" y="5638800"/>
            <a:ext cx="1981200" cy="533400"/>
          </a:xfrm>
          <a:prstGeom prst="ellipse">
            <a:avLst/>
          </a:prstGeom>
          <a:noFill/>
          <a:ln w="2222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pt-BR"/>
          </a:p>
        </p:txBody>
      </p:sp>
      <p:sp>
        <p:nvSpPr>
          <p:cNvPr id="191519" name="Text Box 31"/>
          <p:cNvSpPr txBox="1">
            <a:spLocks noChangeArrowheads="1"/>
          </p:cNvSpPr>
          <p:nvPr/>
        </p:nvSpPr>
        <p:spPr bwMode="auto">
          <a:xfrm>
            <a:off x="5943600" y="6491288"/>
            <a:ext cx="3041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b="1">
                <a:solidFill>
                  <a:srgbClr val="FF0000"/>
                </a:solidFill>
              </a:rPr>
              <a:t>10 times higher at night !!!</a:t>
            </a:r>
          </a:p>
        </p:txBody>
      </p:sp>
    </p:spTree>
    <p:extLst>
      <p:ext uri="{BB962C8B-B14F-4D97-AF65-F5344CB8AC3E}">
        <p14:creationId xmlns:p14="http://schemas.microsoft.com/office/powerpoint/2010/main" val="4280014487"/>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srcRect/>
          <a:stretch>
            <a:fillRect/>
          </a:stretch>
        </p:blipFill>
        <p:spPr bwMode="auto">
          <a:xfrm>
            <a:off x="5572132" y="-12698"/>
            <a:ext cx="3571869" cy="4762493"/>
          </a:xfrm>
          <a:prstGeom prst="rect">
            <a:avLst/>
          </a:prstGeom>
          <a:noFill/>
          <a:ln w="9525">
            <a:noFill/>
            <a:miter lim="800000"/>
            <a:headEnd/>
            <a:tailEnd/>
          </a:ln>
          <a:effectLst/>
        </p:spPr>
      </p:pic>
      <p:pic>
        <p:nvPicPr>
          <p:cNvPr id="3" name="Picture 2"/>
          <p:cNvPicPr>
            <a:picLocks noChangeAspect="1" noChangeArrowheads="1"/>
          </p:cNvPicPr>
          <p:nvPr/>
        </p:nvPicPr>
        <p:blipFill>
          <a:blip r:embed="rId3"/>
          <a:srcRect/>
          <a:stretch>
            <a:fillRect/>
          </a:stretch>
        </p:blipFill>
        <p:spPr bwMode="auto">
          <a:xfrm rot="5400000">
            <a:off x="236271" y="3537220"/>
            <a:ext cx="3071811" cy="3544354"/>
          </a:xfrm>
          <a:prstGeom prst="rect">
            <a:avLst/>
          </a:prstGeom>
          <a:noFill/>
          <a:ln w="9525">
            <a:noFill/>
            <a:miter lim="800000"/>
            <a:headEnd/>
            <a:tailEnd/>
          </a:ln>
          <a:effectLst/>
        </p:spPr>
      </p:pic>
      <p:pic>
        <p:nvPicPr>
          <p:cNvPr id="4" name="Imagem 1" descr="imagem_Manaus"/>
          <p:cNvPicPr>
            <a:picLocks noChangeAspect="1" noChangeArrowheads="1"/>
          </p:cNvPicPr>
          <p:nvPr/>
        </p:nvPicPr>
        <p:blipFill>
          <a:blip r:embed="rId4">
            <a:lum bright="24000"/>
          </a:blip>
          <a:srcRect l="27129" r="3879" b="4549"/>
          <a:stretch>
            <a:fillRect/>
          </a:stretch>
        </p:blipFill>
        <p:spPr bwMode="auto">
          <a:xfrm>
            <a:off x="1360756" y="1137891"/>
            <a:ext cx="4177700" cy="3209496"/>
          </a:xfrm>
          <a:prstGeom prst="rect">
            <a:avLst/>
          </a:prstGeom>
          <a:noFill/>
          <a:ln w="9525">
            <a:noFill/>
            <a:miter lim="800000"/>
            <a:headEnd/>
            <a:tailEnd/>
          </a:ln>
        </p:spPr>
      </p:pic>
      <p:grpSp>
        <p:nvGrpSpPr>
          <p:cNvPr id="6" name="Grupo 33"/>
          <p:cNvGrpSpPr/>
          <p:nvPr/>
        </p:nvGrpSpPr>
        <p:grpSpPr>
          <a:xfrm>
            <a:off x="1285853" y="2288483"/>
            <a:ext cx="4121435" cy="1957589"/>
            <a:chOff x="642910" y="3286124"/>
            <a:chExt cx="5080036" cy="2670041"/>
          </a:xfrm>
        </p:grpSpPr>
        <p:sp>
          <p:nvSpPr>
            <p:cNvPr id="13" name="Text Box 3"/>
            <p:cNvSpPr txBox="1">
              <a:spLocks noChangeArrowheads="1"/>
            </p:cNvSpPr>
            <p:nvPr/>
          </p:nvSpPr>
          <p:spPr bwMode="auto">
            <a:xfrm>
              <a:off x="642910" y="5072072"/>
              <a:ext cx="1143008" cy="3469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endParaRPr kumimoji="0" lang="pt-BR" sz="1200" b="0" i="0" u="none" strike="noStrike" cap="none" normalizeH="0" baseline="0" dirty="0" smtClean="0">
                <a:ln>
                  <a:noFill/>
                </a:ln>
                <a:solidFill>
                  <a:schemeClr val="tx1"/>
                </a:solidFill>
                <a:effectLst/>
                <a:latin typeface="Arial" pitchFamily="34" charset="0"/>
              </a:endParaRPr>
            </a:p>
          </p:txBody>
        </p:sp>
        <p:sp>
          <p:nvSpPr>
            <p:cNvPr id="14" name="Text Box 4"/>
            <p:cNvSpPr txBox="1">
              <a:spLocks noChangeArrowheads="1"/>
            </p:cNvSpPr>
            <p:nvPr/>
          </p:nvSpPr>
          <p:spPr bwMode="auto">
            <a:xfrm>
              <a:off x="3595680" y="5449821"/>
              <a:ext cx="952507" cy="2908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pt-BR" sz="1200" b="1" i="0" u="none" strike="noStrike" cap="none" normalizeH="0" baseline="0" dirty="0" smtClean="0">
                  <a:ln>
                    <a:noFill/>
                  </a:ln>
                  <a:solidFill>
                    <a:srgbClr val="000000"/>
                  </a:solidFill>
                  <a:effectLst/>
                  <a:latin typeface="Calibri" pitchFamily="34" charset="0"/>
                </a:rPr>
                <a:t>Manaus</a:t>
              </a:r>
              <a:endParaRPr kumimoji="0" lang="pt-BR" sz="1200" b="0" i="0" u="none" strike="noStrike" cap="none" normalizeH="0" baseline="0" dirty="0" smtClean="0">
                <a:ln>
                  <a:noFill/>
                </a:ln>
                <a:solidFill>
                  <a:schemeClr val="tx1"/>
                </a:solidFill>
                <a:effectLst/>
                <a:latin typeface="Arial" pitchFamily="34" charset="0"/>
              </a:endParaRPr>
            </a:p>
          </p:txBody>
        </p:sp>
        <p:sp>
          <p:nvSpPr>
            <p:cNvPr id="15" name="Text Box 3"/>
            <p:cNvSpPr txBox="1">
              <a:spLocks noChangeArrowheads="1"/>
            </p:cNvSpPr>
            <p:nvPr/>
          </p:nvSpPr>
          <p:spPr bwMode="auto">
            <a:xfrm>
              <a:off x="4198935" y="5687539"/>
              <a:ext cx="1524011" cy="2686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endParaRPr kumimoji="0" lang="pt-BR" sz="1200" b="0" i="0" u="none" strike="noStrike" cap="none" normalizeH="0" baseline="0" dirty="0" smtClean="0">
                <a:ln>
                  <a:noFill/>
                </a:ln>
                <a:solidFill>
                  <a:schemeClr val="tx1"/>
                </a:solidFill>
                <a:effectLst/>
                <a:latin typeface="Arial" pitchFamily="34" charset="0"/>
              </a:endParaRPr>
            </a:p>
          </p:txBody>
        </p:sp>
        <p:sp>
          <p:nvSpPr>
            <p:cNvPr id="16" name="Oval 15"/>
            <p:cNvSpPr>
              <a:spLocks noChangeArrowheads="1"/>
            </p:cNvSpPr>
            <p:nvPr/>
          </p:nvSpPr>
          <p:spPr bwMode="auto">
            <a:xfrm>
              <a:off x="2643174" y="3286124"/>
              <a:ext cx="357190" cy="249238"/>
            </a:xfrm>
            <a:prstGeom prst="ellipse">
              <a:avLst/>
            </a:prstGeom>
            <a:noFill/>
            <a:ln w="28575">
              <a:solidFill>
                <a:srgbClr val="FFFBF0"/>
              </a:solidFill>
              <a:round/>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pt-BR"/>
            </a:p>
          </p:txBody>
        </p:sp>
        <p:sp>
          <p:nvSpPr>
            <p:cNvPr id="17" name="Text Box 5"/>
            <p:cNvSpPr txBox="1">
              <a:spLocks noChangeArrowheads="1"/>
            </p:cNvSpPr>
            <p:nvPr/>
          </p:nvSpPr>
          <p:spPr bwMode="auto">
            <a:xfrm>
              <a:off x="2357422" y="3571876"/>
              <a:ext cx="1714512" cy="48986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base" latinLnBrk="0" hangingPunct="1">
                <a:lnSpc>
                  <a:spcPct val="100000"/>
                </a:lnSpc>
                <a:spcBef>
                  <a:spcPct val="0"/>
                </a:spcBef>
                <a:spcAft>
                  <a:spcPts val="1000"/>
                </a:spcAft>
                <a:buClrTx/>
                <a:buSzTx/>
                <a:buFontTx/>
                <a:buNone/>
                <a:tabLst/>
              </a:pPr>
              <a:r>
                <a:rPr kumimoji="0" lang="pt-BR" sz="1400" b="1" i="0" u="none" strike="noStrike" cap="none" normalizeH="0" baseline="0" dirty="0" smtClean="0">
                  <a:ln>
                    <a:noFill/>
                  </a:ln>
                  <a:solidFill>
                    <a:srgbClr val="FFFBF0"/>
                  </a:solidFill>
                  <a:effectLst/>
                  <a:latin typeface="Calibri" pitchFamily="34" charset="0"/>
                </a:rPr>
                <a:t>Rbio Cuieiras</a:t>
              </a:r>
              <a:endParaRPr kumimoji="0" lang="pt-BR" sz="1400" b="0" i="0" u="none" strike="noStrike" cap="none" normalizeH="0" baseline="0" dirty="0" smtClean="0">
                <a:ln>
                  <a:noFill/>
                </a:ln>
                <a:solidFill>
                  <a:schemeClr val="tx1"/>
                </a:solidFill>
                <a:effectLst/>
                <a:latin typeface="Arial" pitchFamily="34" charset="0"/>
              </a:endParaRPr>
            </a:p>
          </p:txBody>
        </p:sp>
      </p:grpSp>
      <p:cxnSp>
        <p:nvCxnSpPr>
          <p:cNvPr id="8" name="Conector reto 20"/>
          <p:cNvCxnSpPr/>
          <p:nvPr/>
        </p:nvCxnSpPr>
        <p:spPr>
          <a:xfrm>
            <a:off x="3000366" y="2344734"/>
            <a:ext cx="2571769" cy="2357453"/>
          </a:xfrm>
          <a:prstGeom prst="line">
            <a:avLst/>
          </a:prstGeom>
        </p:spPr>
        <p:style>
          <a:lnRef idx="1">
            <a:schemeClr val="accent1"/>
          </a:lnRef>
          <a:fillRef idx="0">
            <a:schemeClr val="accent1"/>
          </a:fillRef>
          <a:effectRef idx="0">
            <a:schemeClr val="accent1"/>
          </a:effectRef>
          <a:fontRef idx="minor">
            <a:schemeClr val="tx1"/>
          </a:fontRef>
        </p:style>
      </p:cxnSp>
      <p:sp>
        <p:nvSpPr>
          <p:cNvPr id="19" name="5-Point Star 18"/>
          <p:cNvSpPr/>
          <p:nvPr/>
        </p:nvSpPr>
        <p:spPr>
          <a:xfrm>
            <a:off x="1543576" y="4749795"/>
            <a:ext cx="457200" cy="457200"/>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20" name="5-Point Star 19"/>
          <p:cNvSpPr/>
          <p:nvPr/>
        </p:nvSpPr>
        <p:spPr>
          <a:xfrm>
            <a:off x="1132156" y="5257800"/>
            <a:ext cx="457200" cy="457200"/>
          </a:xfrm>
          <a:prstGeom prst="star5">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pt-BR"/>
          </a:p>
        </p:txBody>
      </p:sp>
      <p:sp>
        <p:nvSpPr>
          <p:cNvPr id="5" name="TextBox 4"/>
          <p:cNvSpPr txBox="1"/>
          <p:nvPr/>
        </p:nvSpPr>
        <p:spPr>
          <a:xfrm>
            <a:off x="3886200" y="4978395"/>
            <a:ext cx="4422236" cy="646331"/>
          </a:xfrm>
          <a:prstGeom prst="rect">
            <a:avLst/>
          </a:prstGeom>
          <a:noFill/>
        </p:spPr>
        <p:txBody>
          <a:bodyPr wrap="none" rtlCol="0">
            <a:spAutoFit/>
          </a:bodyPr>
          <a:lstStyle/>
          <a:p>
            <a:r>
              <a:rPr lang="en-US" dirty="0" smtClean="0"/>
              <a:t>Dry aerosol (RH&lt;40%)</a:t>
            </a:r>
          </a:p>
          <a:p>
            <a:r>
              <a:rPr lang="en-US" dirty="0" smtClean="0"/>
              <a:t>Site continuously operational since Feb 2008.</a:t>
            </a:r>
            <a:endParaRPr lang="en-US" dirty="0"/>
          </a:p>
        </p:txBody>
      </p:sp>
      <p:sp>
        <p:nvSpPr>
          <p:cNvPr id="18" name="Rectangle 17"/>
          <p:cNvSpPr/>
          <p:nvPr/>
        </p:nvSpPr>
        <p:spPr>
          <a:xfrm>
            <a:off x="3886200" y="5896418"/>
            <a:ext cx="4908395" cy="646331"/>
          </a:xfrm>
          <a:prstGeom prst="rect">
            <a:avLst/>
          </a:prstGeom>
        </p:spPr>
        <p:txBody>
          <a:bodyPr wrap="none">
            <a:spAutoFit/>
          </a:bodyPr>
          <a:lstStyle/>
          <a:p>
            <a:r>
              <a:rPr lang="en-US" sz="3600" b="1" dirty="0">
                <a:effectLst>
                  <a:outerShdw blurRad="38100" dist="38100" dir="2700000" algn="tl">
                    <a:srgbClr val="000000">
                      <a:alpha val="43137"/>
                    </a:srgbClr>
                  </a:outerShdw>
                </a:effectLst>
              </a:rPr>
              <a:t>Manaus and Porto Velho</a:t>
            </a:r>
          </a:p>
        </p:txBody>
      </p:sp>
      <p:sp>
        <p:nvSpPr>
          <p:cNvPr id="22" name="TextBox 21"/>
          <p:cNvSpPr txBox="1"/>
          <p:nvPr/>
        </p:nvSpPr>
        <p:spPr>
          <a:xfrm>
            <a:off x="305088" y="96141"/>
            <a:ext cx="4876801" cy="1077218"/>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Long term monitoring stations in Amazonia</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548772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p:cNvGrpSpPr/>
          <p:nvPr/>
        </p:nvGrpSpPr>
        <p:grpSpPr>
          <a:xfrm>
            <a:off x="918846" y="969933"/>
            <a:ext cx="6759708" cy="5688632"/>
            <a:chOff x="1749874" y="1395071"/>
            <a:chExt cx="5909426" cy="4849551"/>
          </a:xfrm>
        </p:grpSpPr>
        <p:sp>
          <p:nvSpPr>
            <p:cNvPr id="36" name="TextBox 35"/>
            <p:cNvSpPr txBox="1"/>
            <p:nvPr/>
          </p:nvSpPr>
          <p:spPr>
            <a:xfrm>
              <a:off x="7287535" y="5337380"/>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-25</a:t>
              </a:r>
              <a:endParaRPr lang="en-US" sz="1400" b="1" dirty="0">
                <a:latin typeface="Arial" pitchFamily="34" charset="0"/>
                <a:cs typeface="Arial" pitchFamily="34" charset="0"/>
              </a:endParaRPr>
            </a:p>
          </p:txBody>
        </p:sp>
        <p:pic>
          <p:nvPicPr>
            <p:cNvPr id="37" name="Picture 3" descr="D:\Backup\Elisa\Satelites\CERES\hdfoutput\MOD09Brasil2005-2.jpg"/>
            <p:cNvPicPr>
              <a:picLocks noChangeAspect="1" noChangeArrowheads="1"/>
            </p:cNvPicPr>
            <p:nvPr/>
          </p:nvPicPr>
          <p:blipFill>
            <a:blip r:embed="rId2" cstate="print"/>
            <a:srcRect l="14769" r="13925" b="20047"/>
            <a:stretch>
              <a:fillRect/>
            </a:stretch>
          </p:blipFill>
          <p:spPr bwMode="auto">
            <a:xfrm>
              <a:off x="2123534" y="1630172"/>
              <a:ext cx="5195771" cy="4353399"/>
            </a:xfrm>
            <a:prstGeom prst="rect">
              <a:avLst/>
            </a:prstGeom>
            <a:noFill/>
          </p:spPr>
        </p:pic>
        <p:sp>
          <p:nvSpPr>
            <p:cNvPr id="38" name="TextBox 37"/>
            <p:cNvSpPr txBox="1"/>
            <p:nvPr/>
          </p:nvSpPr>
          <p:spPr>
            <a:xfrm>
              <a:off x="1865707" y="2215995"/>
              <a:ext cx="238510" cy="258431"/>
            </a:xfrm>
            <a:prstGeom prst="rect">
              <a:avLst/>
            </a:prstGeom>
            <a:noFill/>
          </p:spPr>
          <p:txBody>
            <a:bodyPr wrap="none" rtlCol="0">
              <a:spAutoFit/>
            </a:bodyPr>
            <a:lstStyle/>
            <a:p>
              <a:r>
                <a:rPr lang="en-US" sz="1400" b="1" dirty="0" smtClean="0">
                  <a:latin typeface="Arial" pitchFamily="34" charset="0"/>
                  <a:cs typeface="Arial" pitchFamily="34" charset="0"/>
                </a:rPr>
                <a:t>5</a:t>
              </a:r>
              <a:endParaRPr lang="en-US" sz="1400" b="1" dirty="0">
                <a:latin typeface="Arial" pitchFamily="34" charset="0"/>
                <a:cs typeface="Arial" pitchFamily="34" charset="0"/>
              </a:endParaRPr>
            </a:p>
          </p:txBody>
        </p:sp>
        <p:sp>
          <p:nvSpPr>
            <p:cNvPr id="39" name="TextBox 38"/>
            <p:cNvSpPr txBox="1"/>
            <p:nvPr/>
          </p:nvSpPr>
          <p:spPr>
            <a:xfrm>
              <a:off x="1801724" y="3291408"/>
              <a:ext cx="288313" cy="258431"/>
            </a:xfrm>
            <a:prstGeom prst="rect">
              <a:avLst/>
            </a:prstGeom>
            <a:noFill/>
          </p:spPr>
          <p:txBody>
            <a:bodyPr wrap="none" rtlCol="0">
              <a:spAutoFit/>
            </a:bodyPr>
            <a:lstStyle/>
            <a:p>
              <a:r>
                <a:rPr lang="en-US" sz="1400" b="1" dirty="0" smtClean="0">
                  <a:latin typeface="Arial" pitchFamily="34" charset="0"/>
                  <a:cs typeface="Arial" pitchFamily="34" charset="0"/>
                </a:rPr>
                <a:t>-5</a:t>
              </a:r>
              <a:endParaRPr lang="en-US" sz="1400" b="1" dirty="0">
                <a:latin typeface="Arial" pitchFamily="34" charset="0"/>
                <a:cs typeface="Arial" pitchFamily="34" charset="0"/>
              </a:endParaRPr>
            </a:p>
          </p:txBody>
        </p:sp>
        <p:sp>
          <p:nvSpPr>
            <p:cNvPr id="40" name="TextBox 39"/>
            <p:cNvSpPr txBox="1"/>
            <p:nvPr/>
          </p:nvSpPr>
          <p:spPr>
            <a:xfrm>
              <a:off x="1749874" y="4317635"/>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-15</a:t>
              </a:r>
              <a:endParaRPr lang="en-US" sz="1400" b="1" dirty="0">
                <a:latin typeface="Arial" pitchFamily="34" charset="0"/>
                <a:cs typeface="Arial" pitchFamily="34" charset="0"/>
              </a:endParaRPr>
            </a:p>
          </p:txBody>
        </p:sp>
        <p:sp>
          <p:nvSpPr>
            <p:cNvPr id="41" name="TextBox 40"/>
            <p:cNvSpPr txBox="1"/>
            <p:nvPr/>
          </p:nvSpPr>
          <p:spPr>
            <a:xfrm>
              <a:off x="1749874" y="5341362"/>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-25</a:t>
              </a:r>
              <a:endParaRPr lang="en-US" sz="1400" b="1" dirty="0">
                <a:latin typeface="Arial" pitchFamily="34" charset="0"/>
                <a:cs typeface="Arial" pitchFamily="34" charset="0"/>
              </a:endParaRPr>
            </a:p>
          </p:txBody>
        </p:sp>
        <p:sp>
          <p:nvSpPr>
            <p:cNvPr id="42" name="TextBox 41"/>
            <p:cNvSpPr txBox="1"/>
            <p:nvPr/>
          </p:nvSpPr>
          <p:spPr>
            <a:xfrm>
              <a:off x="1929690" y="5983691"/>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-80</a:t>
              </a:r>
              <a:endParaRPr lang="en-US" sz="1400" b="1" dirty="0">
                <a:latin typeface="Arial" pitchFamily="34" charset="0"/>
                <a:cs typeface="Arial" pitchFamily="34" charset="0"/>
              </a:endParaRPr>
            </a:p>
          </p:txBody>
        </p:sp>
        <p:sp>
          <p:nvSpPr>
            <p:cNvPr id="43" name="TextBox 42"/>
            <p:cNvSpPr txBox="1"/>
            <p:nvPr/>
          </p:nvSpPr>
          <p:spPr>
            <a:xfrm>
              <a:off x="2935502" y="5981191"/>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-70</a:t>
              </a:r>
              <a:endParaRPr lang="en-US" sz="1400" b="1" dirty="0">
                <a:latin typeface="Arial" pitchFamily="34" charset="0"/>
                <a:cs typeface="Arial" pitchFamily="34" charset="0"/>
              </a:endParaRPr>
            </a:p>
          </p:txBody>
        </p:sp>
        <p:sp>
          <p:nvSpPr>
            <p:cNvPr id="44" name="TextBox 43"/>
            <p:cNvSpPr txBox="1"/>
            <p:nvPr/>
          </p:nvSpPr>
          <p:spPr>
            <a:xfrm>
              <a:off x="4007193" y="5986191"/>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-60</a:t>
              </a:r>
              <a:endParaRPr lang="en-US" sz="1400" b="1" dirty="0">
                <a:latin typeface="Arial" pitchFamily="34" charset="0"/>
                <a:cs typeface="Arial" pitchFamily="34" charset="0"/>
              </a:endParaRPr>
            </a:p>
          </p:txBody>
        </p:sp>
        <p:sp>
          <p:nvSpPr>
            <p:cNvPr id="45" name="TextBox 44"/>
            <p:cNvSpPr txBox="1"/>
            <p:nvPr/>
          </p:nvSpPr>
          <p:spPr>
            <a:xfrm>
              <a:off x="5013005" y="5983691"/>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-50</a:t>
              </a:r>
              <a:endParaRPr lang="en-US" sz="1400" b="1" dirty="0">
                <a:latin typeface="Arial" pitchFamily="34" charset="0"/>
                <a:cs typeface="Arial" pitchFamily="34" charset="0"/>
              </a:endParaRPr>
            </a:p>
          </p:txBody>
        </p:sp>
        <p:sp>
          <p:nvSpPr>
            <p:cNvPr id="46" name="TextBox 45"/>
            <p:cNvSpPr txBox="1"/>
            <p:nvPr/>
          </p:nvSpPr>
          <p:spPr>
            <a:xfrm>
              <a:off x="6088582" y="5986191"/>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-40</a:t>
              </a:r>
              <a:endParaRPr lang="en-US" sz="1400" b="1" dirty="0">
                <a:latin typeface="Arial" pitchFamily="34" charset="0"/>
                <a:cs typeface="Arial" pitchFamily="34" charset="0"/>
              </a:endParaRPr>
            </a:p>
          </p:txBody>
        </p:sp>
        <p:sp>
          <p:nvSpPr>
            <p:cNvPr id="47" name="TextBox 46"/>
            <p:cNvSpPr txBox="1"/>
            <p:nvPr/>
          </p:nvSpPr>
          <p:spPr>
            <a:xfrm>
              <a:off x="7094394" y="5983691"/>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-30</a:t>
              </a:r>
              <a:endParaRPr lang="en-US" sz="1400" b="1" dirty="0">
                <a:latin typeface="Arial" pitchFamily="34" charset="0"/>
                <a:cs typeface="Arial" pitchFamily="34" charset="0"/>
              </a:endParaRPr>
            </a:p>
          </p:txBody>
        </p:sp>
        <p:sp>
          <p:nvSpPr>
            <p:cNvPr id="59" name="TextBox 58"/>
            <p:cNvSpPr txBox="1"/>
            <p:nvPr/>
          </p:nvSpPr>
          <p:spPr>
            <a:xfrm>
              <a:off x="7287535" y="4313653"/>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-15</a:t>
              </a:r>
              <a:endParaRPr lang="en-US" sz="1400" b="1" dirty="0">
                <a:latin typeface="Arial" pitchFamily="34" charset="0"/>
                <a:cs typeface="Arial" pitchFamily="34" charset="0"/>
              </a:endParaRPr>
            </a:p>
          </p:txBody>
        </p:sp>
        <p:sp>
          <p:nvSpPr>
            <p:cNvPr id="60" name="TextBox 59"/>
            <p:cNvSpPr txBox="1"/>
            <p:nvPr/>
          </p:nvSpPr>
          <p:spPr>
            <a:xfrm>
              <a:off x="1938343" y="1397571"/>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-80</a:t>
              </a:r>
              <a:endParaRPr lang="en-US" sz="1400" b="1" dirty="0">
                <a:latin typeface="Arial" pitchFamily="34" charset="0"/>
                <a:cs typeface="Arial" pitchFamily="34" charset="0"/>
              </a:endParaRPr>
            </a:p>
          </p:txBody>
        </p:sp>
        <p:sp>
          <p:nvSpPr>
            <p:cNvPr id="61" name="TextBox 60"/>
            <p:cNvSpPr txBox="1"/>
            <p:nvPr/>
          </p:nvSpPr>
          <p:spPr>
            <a:xfrm>
              <a:off x="2944155" y="1395071"/>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-70</a:t>
              </a:r>
              <a:endParaRPr lang="en-US" sz="1400" b="1" dirty="0">
                <a:latin typeface="Arial" pitchFamily="34" charset="0"/>
                <a:cs typeface="Arial" pitchFamily="34" charset="0"/>
              </a:endParaRPr>
            </a:p>
          </p:txBody>
        </p:sp>
        <p:sp>
          <p:nvSpPr>
            <p:cNvPr id="62" name="TextBox 61"/>
            <p:cNvSpPr txBox="1"/>
            <p:nvPr/>
          </p:nvSpPr>
          <p:spPr>
            <a:xfrm>
              <a:off x="4015846" y="1400070"/>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-60</a:t>
              </a:r>
              <a:endParaRPr lang="en-US" sz="1400" b="1" dirty="0">
                <a:latin typeface="Arial" pitchFamily="34" charset="0"/>
                <a:cs typeface="Arial" pitchFamily="34" charset="0"/>
              </a:endParaRPr>
            </a:p>
          </p:txBody>
        </p:sp>
        <p:sp>
          <p:nvSpPr>
            <p:cNvPr id="63" name="TextBox 62"/>
            <p:cNvSpPr txBox="1"/>
            <p:nvPr/>
          </p:nvSpPr>
          <p:spPr>
            <a:xfrm>
              <a:off x="5021659" y="1397571"/>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-50</a:t>
              </a:r>
              <a:endParaRPr lang="en-US" sz="1400" b="1" dirty="0">
                <a:latin typeface="Arial" pitchFamily="34" charset="0"/>
                <a:cs typeface="Arial" pitchFamily="34" charset="0"/>
              </a:endParaRPr>
            </a:p>
          </p:txBody>
        </p:sp>
      </p:grpSp>
      <p:grpSp>
        <p:nvGrpSpPr>
          <p:cNvPr id="70" name="Group 69"/>
          <p:cNvGrpSpPr/>
          <p:nvPr/>
        </p:nvGrpSpPr>
        <p:grpSpPr>
          <a:xfrm>
            <a:off x="3157577" y="1706821"/>
            <a:ext cx="4075979" cy="2478985"/>
            <a:chOff x="3668738" y="1764567"/>
            <a:chExt cx="4075979" cy="2478985"/>
          </a:xfrm>
        </p:grpSpPr>
        <p:sp>
          <p:nvSpPr>
            <p:cNvPr id="48" name="Rectangle 47"/>
            <p:cNvSpPr/>
            <p:nvPr/>
          </p:nvSpPr>
          <p:spPr>
            <a:xfrm>
              <a:off x="3669363" y="3813270"/>
              <a:ext cx="511864" cy="43028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9" name="Group 68"/>
            <p:cNvGrpSpPr/>
            <p:nvPr/>
          </p:nvGrpSpPr>
          <p:grpSpPr>
            <a:xfrm>
              <a:off x="3668738" y="1764567"/>
              <a:ext cx="4075979" cy="2478985"/>
              <a:chOff x="3668738" y="1764567"/>
              <a:chExt cx="4075979" cy="2478985"/>
            </a:xfrm>
          </p:grpSpPr>
          <p:cxnSp>
            <p:nvCxnSpPr>
              <p:cNvPr id="49" name="Straight Connector 48"/>
              <p:cNvCxnSpPr/>
              <p:nvPr/>
            </p:nvCxnSpPr>
            <p:spPr>
              <a:xfrm flipV="1">
                <a:off x="3668738" y="1764567"/>
                <a:ext cx="2055744" cy="2055743"/>
              </a:xfrm>
              <a:prstGeom prst="line">
                <a:avLst/>
              </a:prstGeom>
              <a:ln w="317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4212906" y="3397069"/>
                <a:ext cx="3506857" cy="846483"/>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51" name="Picture 3" descr="D:\Backup\Elisa\Satelites\CERES\hdfoutput\ZoomRO2005noleg.jpg"/>
              <p:cNvPicPr>
                <a:picLocks noChangeAspect="1" noChangeArrowheads="1"/>
              </p:cNvPicPr>
              <p:nvPr/>
            </p:nvPicPr>
            <p:blipFill>
              <a:blip r:embed="rId3" cstate="print"/>
              <a:srcRect l="13187" t="16941" r="25319" b="16941"/>
              <a:stretch>
                <a:fillRect/>
              </a:stretch>
            </p:blipFill>
            <p:spPr bwMode="auto">
              <a:xfrm>
                <a:off x="5717549" y="1786760"/>
                <a:ext cx="2027168" cy="1628683"/>
              </a:xfrm>
              <a:prstGeom prst="rect">
                <a:avLst/>
              </a:prstGeom>
              <a:noFill/>
              <a:ln w="31750">
                <a:solidFill>
                  <a:srgbClr val="FF0000"/>
                </a:solidFill>
              </a:ln>
            </p:spPr>
          </p:pic>
          <p:sp>
            <p:nvSpPr>
              <p:cNvPr id="52" name="TextBox 51"/>
              <p:cNvSpPr txBox="1"/>
              <p:nvPr/>
            </p:nvSpPr>
            <p:spPr>
              <a:xfrm>
                <a:off x="7152519" y="3224944"/>
                <a:ext cx="340806" cy="232588"/>
              </a:xfrm>
              <a:prstGeom prst="rect">
                <a:avLst/>
              </a:prstGeom>
              <a:noFill/>
            </p:spPr>
            <p:txBody>
              <a:bodyPr wrap="none" rtlCol="0">
                <a:spAutoFit/>
              </a:bodyPr>
              <a:lstStyle/>
              <a:p>
                <a:r>
                  <a:rPr lang="en-US" sz="1200" b="1" dirty="0" smtClean="0">
                    <a:solidFill>
                      <a:schemeClr val="bg1"/>
                    </a:solidFill>
                    <a:effectLst>
                      <a:outerShdw blurRad="50800" dist="50800" dir="5400000" algn="ctr" rotWithShape="0">
                        <a:schemeClr val="tx1"/>
                      </a:outerShdw>
                    </a:effectLst>
                    <a:latin typeface="Arial" pitchFamily="34" charset="0"/>
                    <a:cs typeface="Arial" pitchFamily="34" charset="0"/>
                  </a:rPr>
                  <a:t>-61</a:t>
                </a:r>
                <a:endParaRPr lang="en-US" sz="1200" b="1" dirty="0">
                  <a:solidFill>
                    <a:schemeClr val="bg1"/>
                  </a:solidFill>
                  <a:effectLst>
                    <a:outerShdw blurRad="50800" dist="50800" dir="5400000" algn="ctr" rotWithShape="0">
                      <a:schemeClr val="tx1"/>
                    </a:outerShdw>
                  </a:effectLst>
                  <a:latin typeface="Arial" pitchFamily="34" charset="0"/>
                  <a:cs typeface="Arial" pitchFamily="34" charset="0"/>
                </a:endParaRPr>
              </a:p>
            </p:txBody>
          </p:sp>
          <p:sp>
            <p:nvSpPr>
              <p:cNvPr id="53" name="TextBox 52"/>
              <p:cNvSpPr txBox="1"/>
              <p:nvPr/>
            </p:nvSpPr>
            <p:spPr>
              <a:xfrm>
                <a:off x="6732627" y="3224937"/>
                <a:ext cx="340806" cy="232588"/>
              </a:xfrm>
              <a:prstGeom prst="rect">
                <a:avLst/>
              </a:prstGeom>
              <a:noFill/>
            </p:spPr>
            <p:txBody>
              <a:bodyPr wrap="none" rtlCol="0">
                <a:spAutoFit/>
              </a:bodyPr>
              <a:lstStyle/>
              <a:p>
                <a:r>
                  <a:rPr lang="en-US" sz="1200" b="1" dirty="0" smtClean="0">
                    <a:solidFill>
                      <a:schemeClr val="bg1"/>
                    </a:solidFill>
                    <a:effectLst>
                      <a:outerShdw blurRad="50800" dist="50800" dir="5400000" algn="ctr" rotWithShape="0">
                        <a:schemeClr val="tx1"/>
                      </a:outerShdw>
                    </a:effectLst>
                    <a:latin typeface="Arial" pitchFamily="34" charset="0"/>
                    <a:cs typeface="Arial" pitchFamily="34" charset="0"/>
                  </a:rPr>
                  <a:t>-62</a:t>
                </a:r>
                <a:endParaRPr lang="en-US" sz="1200" b="1" dirty="0">
                  <a:solidFill>
                    <a:schemeClr val="bg1"/>
                  </a:solidFill>
                  <a:effectLst>
                    <a:outerShdw blurRad="50800" dist="50800" dir="5400000" algn="ctr" rotWithShape="0">
                      <a:schemeClr val="tx1"/>
                    </a:outerShdw>
                  </a:effectLst>
                  <a:latin typeface="Arial" pitchFamily="34" charset="0"/>
                  <a:cs typeface="Arial" pitchFamily="34" charset="0"/>
                </a:endParaRPr>
              </a:p>
            </p:txBody>
          </p:sp>
          <p:sp>
            <p:nvSpPr>
              <p:cNvPr id="54" name="TextBox 53"/>
              <p:cNvSpPr txBox="1"/>
              <p:nvPr/>
            </p:nvSpPr>
            <p:spPr>
              <a:xfrm>
                <a:off x="6327838" y="3224937"/>
                <a:ext cx="340806" cy="232588"/>
              </a:xfrm>
              <a:prstGeom prst="rect">
                <a:avLst/>
              </a:prstGeom>
              <a:noFill/>
            </p:spPr>
            <p:txBody>
              <a:bodyPr wrap="none" rtlCol="0">
                <a:spAutoFit/>
              </a:bodyPr>
              <a:lstStyle/>
              <a:p>
                <a:r>
                  <a:rPr lang="en-US" sz="1200" b="1" dirty="0" smtClean="0">
                    <a:solidFill>
                      <a:schemeClr val="bg1"/>
                    </a:solidFill>
                    <a:effectLst>
                      <a:outerShdw blurRad="50800" dist="50800" dir="5400000" algn="ctr" rotWithShape="0">
                        <a:schemeClr val="tx1"/>
                      </a:outerShdw>
                    </a:effectLst>
                    <a:latin typeface="Arial" pitchFamily="34" charset="0"/>
                    <a:cs typeface="Arial" pitchFamily="34" charset="0"/>
                  </a:rPr>
                  <a:t>-63</a:t>
                </a:r>
                <a:endParaRPr lang="en-US" sz="1200" b="1" dirty="0">
                  <a:solidFill>
                    <a:schemeClr val="bg1"/>
                  </a:solidFill>
                  <a:effectLst>
                    <a:outerShdw blurRad="50800" dist="50800" dir="5400000" algn="ctr" rotWithShape="0">
                      <a:schemeClr val="tx1"/>
                    </a:outerShdw>
                  </a:effectLst>
                  <a:latin typeface="Arial" pitchFamily="34" charset="0"/>
                  <a:cs typeface="Arial" pitchFamily="34" charset="0"/>
                </a:endParaRPr>
              </a:p>
            </p:txBody>
          </p:sp>
          <p:sp>
            <p:nvSpPr>
              <p:cNvPr id="55" name="TextBox 54"/>
              <p:cNvSpPr txBox="1"/>
              <p:nvPr/>
            </p:nvSpPr>
            <p:spPr>
              <a:xfrm>
                <a:off x="5916846" y="3224285"/>
                <a:ext cx="340806" cy="232588"/>
              </a:xfrm>
              <a:prstGeom prst="rect">
                <a:avLst/>
              </a:prstGeom>
              <a:noFill/>
            </p:spPr>
            <p:txBody>
              <a:bodyPr wrap="none" rtlCol="0">
                <a:spAutoFit/>
              </a:bodyPr>
              <a:lstStyle/>
              <a:p>
                <a:r>
                  <a:rPr lang="en-US" sz="1200" b="1" dirty="0" smtClean="0">
                    <a:solidFill>
                      <a:schemeClr val="bg1"/>
                    </a:solidFill>
                    <a:effectLst>
                      <a:outerShdw blurRad="50800" dist="50800" dir="5400000" algn="ctr" rotWithShape="0">
                        <a:schemeClr val="tx1"/>
                      </a:outerShdw>
                    </a:effectLst>
                    <a:latin typeface="Arial" pitchFamily="34" charset="0"/>
                    <a:cs typeface="Arial" pitchFamily="34" charset="0"/>
                  </a:rPr>
                  <a:t>-64</a:t>
                </a:r>
                <a:endParaRPr lang="en-US" sz="1200" b="1" dirty="0">
                  <a:solidFill>
                    <a:schemeClr val="bg1"/>
                  </a:solidFill>
                  <a:effectLst>
                    <a:outerShdw blurRad="50800" dist="50800" dir="5400000" algn="ctr" rotWithShape="0">
                      <a:schemeClr val="tx1"/>
                    </a:outerShdw>
                  </a:effectLst>
                  <a:latin typeface="Arial" pitchFamily="34" charset="0"/>
                  <a:cs typeface="Arial" pitchFamily="34" charset="0"/>
                </a:endParaRPr>
              </a:p>
            </p:txBody>
          </p:sp>
          <p:sp>
            <p:nvSpPr>
              <p:cNvPr id="56" name="TextBox 55"/>
              <p:cNvSpPr txBox="1"/>
              <p:nvPr/>
            </p:nvSpPr>
            <p:spPr>
              <a:xfrm>
                <a:off x="5664019" y="2009261"/>
                <a:ext cx="340806" cy="232588"/>
              </a:xfrm>
              <a:prstGeom prst="rect">
                <a:avLst/>
              </a:prstGeom>
              <a:noFill/>
            </p:spPr>
            <p:txBody>
              <a:bodyPr wrap="none" rtlCol="0">
                <a:spAutoFit/>
              </a:bodyPr>
              <a:lstStyle/>
              <a:p>
                <a:r>
                  <a:rPr lang="en-US" sz="1200" b="1" dirty="0" smtClean="0">
                    <a:solidFill>
                      <a:schemeClr val="bg1"/>
                    </a:solidFill>
                    <a:effectLst>
                      <a:outerShdw blurRad="50800" dist="50800" dir="5400000" algn="ctr" rotWithShape="0">
                        <a:schemeClr val="tx1"/>
                      </a:outerShdw>
                    </a:effectLst>
                    <a:latin typeface="Arial" pitchFamily="34" charset="0"/>
                    <a:cs typeface="Arial" pitchFamily="34" charset="0"/>
                  </a:rPr>
                  <a:t>-10</a:t>
                </a:r>
                <a:endParaRPr lang="en-US" sz="1200" b="1" dirty="0">
                  <a:solidFill>
                    <a:schemeClr val="bg1"/>
                  </a:solidFill>
                  <a:effectLst>
                    <a:outerShdw blurRad="50800" dist="50800" dir="5400000" algn="ctr" rotWithShape="0">
                      <a:schemeClr val="tx1"/>
                    </a:outerShdw>
                  </a:effectLst>
                  <a:latin typeface="Arial" pitchFamily="34" charset="0"/>
                  <a:cs typeface="Arial" pitchFamily="34" charset="0"/>
                </a:endParaRPr>
              </a:p>
            </p:txBody>
          </p:sp>
          <p:sp>
            <p:nvSpPr>
              <p:cNvPr id="57" name="TextBox 56"/>
              <p:cNvSpPr txBox="1"/>
              <p:nvPr/>
            </p:nvSpPr>
            <p:spPr>
              <a:xfrm>
                <a:off x="5664019" y="2409156"/>
                <a:ext cx="340806" cy="232588"/>
              </a:xfrm>
              <a:prstGeom prst="rect">
                <a:avLst/>
              </a:prstGeom>
              <a:noFill/>
            </p:spPr>
            <p:txBody>
              <a:bodyPr wrap="none" rtlCol="0">
                <a:spAutoFit/>
              </a:bodyPr>
              <a:lstStyle/>
              <a:p>
                <a:r>
                  <a:rPr lang="en-US" sz="1200" b="1" dirty="0" smtClean="0">
                    <a:solidFill>
                      <a:schemeClr val="bg1"/>
                    </a:solidFill>
                    <a:effectLst>
                      <a:outerShdw blurRad="50800" dist="50800" dir="5400000" algn="ctr" rotWithShape="0">
                        <a:schemeClr val="tx1"/>
                      </a:outerShdw>
                    </a:effectLst>
                    <a:latin typeface="Arial" pitchFamily="34" charset="0"/>
                    <a:cs typeface="Arial" pitchFamily="34" charset="0"/>
                  </a:rPr>
                  <a:t>-11</a:t>
                </a:r>
                <a:endParaRPr lang="en-US" sz="1200" b="1" dirty="0">
                  <a:solidFill>
                    <a:schemeClr val="bg1"/>
                  </a:solidFill>
                  <a:effectLst>
                    <a:outerShdw blurRad="50800" dist="50800" dir="5400000" algn="ctr" rotWithShape="0">
                      <a:schemeClr val="tx1"/>
                    </a:outerShdw>
                  </a:effectLst>
                  <a:latin typeface="Arial" pitchFamily="34" charset="0"/>
                  <a:cs typeface="Arial" pitchFamily="34" charset="0"/>
                </a:endParaRPr>
              </a:p>
            </p:txBody>
          </p:sp>
          <p:sp>
            <p:nvSpPr>
              <p:cNvPr id="58" name="TextBox 57"/>
              <p:cNvSpPr txBox="1"/>
              <p:nvPr/>
            </p:nvSpPr>
            <p:spPr>
              <a:xfrm>
                <a:off x="5664019" y="2829041"/>
                <a:ext cx="340806" cy="232588"/>
              </a:xfrm>
              <a:prstGeom prst="rect">
                <a:avLst/>
              </a:prstGeom>
              <a:noFill/>
            </p:spPr>
            <p:txBody>
              <a:bodyPr wrap="none" rtlCol="0">
                <a:spAutoFit/>
              </a:bodyPr>
              <a:lstStyle/>
              <a:p>
                <a:r>
                  <a:rPr lang="en-US" sz="1200" b="1" dirty="0" smtClean="0">
                    <a:solidFill>
                      <a:schemeClr val="bg1"/>
                    </a:solidFill>
                    <a:effectLst>
                      <a:outerShdw blurRad="50800" dist="50800" dir="5400000" algn="ctr" rotWithShape="0">
                        <a:schemeClr val="tx1"/>
                      </a:outerShdw>
                    </a:effectLst>
                    <a:latin typeface="Arial" pitchFamily="34" charset="0"/>
                    <a:cs typeface="Arial" pitchFamily="34" charset="0"/>
                  </a:rPr>
                  <a:t>-12</a:t>
                </a:r>
                <a:endParaRPr lang="en-US" sz="1200" b="1" dirty="0">
                  <a:solidFill>
                    <a:schemeClr val="bg1"/>
                  </a:solidFill>
                  <a:effectLst>
                    <a:outerShdw blurRad="50800" dist="50800" dir="5400000" algn="ctr" rotWithShape="0">
                      <a:schemeClr val="tx1"/>
                    </a:outerShdw>
                  </a:effectLst>
                  <a:latin typeface="Arial" pitchFamily="34" charset="0"/>
                  <a:cs typeface="Arial" pitchFamily="34" charset="0"/>
                </a:endParaRPr>
              </a:p>
            </p:txBody>
          </p:sp>
        </p:grpSp>
      </p:grpSp>
      <p:sp>
        <p:nvSpPr>
          <p:cNvPr id="64" name="TextBox 63"/>
          <p:cNvSpPr txBox="1"/>
          <p:nvPr/>
        </p:nvSpPr>
        <p:spPr>
          <a:xfrm>
            <a:off x="6097236" y="1400070"/>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-40</a:t>
            </a:r>
            <a:endParaRPr lang="en-US" sz="1400" b="1" dirty="0">
              <a:latin typeface="Arial" pitchFamily="34" charset="0"/>
              <a:cs typeface="Arial" pitchFamily="34" charset="0"/>
            </a:endParaRPr>
          </a:p>
        </p:txBody>
      </p:sp>
      <p:sp>
        <p:nvSpPr>
          <p:cNvPr id="65" name="TextBox 64"/>
          <p:cNvSpPr txBox="1"/>
          <p:nvPr/>
        </p:nvSpPr>
        <p:spPr>
          <a:xfrm>
            <a:off x="7115132" y="1401788"/>
            <a:ext cx="371765" cy="258431"/>
          </a:xfrm>
          <a:prstGeom prst="rect">
            <a:avLst/>
          </a:prstGeom>
          <a:noFill/>
        </p:spPr>
        <p:txBody>
          <a:bodyPr wrap="none" rtlCol="0">
            <a:spAutoFit/>
          </a:bodyPr>
          <a:lstStyle/>
          <a:p>
            <a:r>
              <a:rPr lang="en-US" sz="1400" b="1" dirty="0" smtClean="0">
                <a:latin typeface="Arial" pitchFamily="34" charset="0"/>
                <a:cs typeface="Arial" pitchFamily="34" charset="0"/>
              </a:rPr>
              <a:t>-30</a:t>
            </a:r>
            <a:endParaRPr lang="en-US" sz="1400" b="1" dirty="0">
              <a:latin typeface="Arial" pitchFamily="34" charset="0"/>
              <a:cs typeface="Arial" pitchFamily="34" charset="0"/>
            </a:endParaRPr>
          </a:p>
        </p:txBody>
      </p:sp>
      <p:sp>
        <p:nvSpPr>
          <p:cNvPr id="66" name="Oval 65"/>
          <p:cNvSpPr/>
          <p:nvPr/>
        </p:nvSpPr>
        <p:spPr>
          <a:xfrm>
            <a:off x="6283118" y="1764567"/>
            <a:ext cx="449509" cy="451428"/>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6087249" y="1395071"/>
            <a:ext cx="1431748" cy="369332"/>
          </a:xfrm>
          <a:prstGeom prst="rect">
            <a:avLst/>
          </a:prstGeom>
          <a:solidFill>
            <a:schemeClr val="bg1"/>
          </a:solidFill>
          <a:ln>
            <a:solidFill>
              <a:schemeClr val="tx1"/>
            </a:solidFill>
          </a:ln>
        </p:spPr>
        <p:txBody>
          <a:bodyPr wrap="square" rtlCol="0">
            <a:spAutoFit/>
          </a:bodyPr>
          <a:lstStyle/>
          <a:p>
            <a:r>
              <a:rPr lang="en-US" dirty="0" smtClean="0"/>
              <a:t>Porto Velho</a:t>
            </a:r>
            <a:endParaRPr lang="en-US" dirty="0"/>
          </a:p>
        </p:txBody>
      </p:sp>
      <p:sp>
        <p:nvSpPr>
          <p:cNvPr id="71" name="TextBox 70"/>
          <p:cNvSpPr txBox="1"/>
          <p:nvPr/>
        </p:nvSpPr>
        <p:spPr>
          <a:xfrm>
            <a:off x="257948" y="337122"/>
            <a:ext cx="8490515" cy="523220"/>
          </a:xfrm>
          <a:prstGeom prst="rect">
            <a:avLst/>
          </a:prstGeom>
          <a:noFill/>
        </p:spPr>
        <p:txBody>
          <a:bodyPr wrap="square" rtlCol="0">
            <a:spAutoFit/>
          </a:bodyPr>
          <a:lstStyle/>
          <a:p>
            <a:pPr algn="ctr"/>
            <a:r>
              <a:rPr lang="en-US" sz="2800" b="1" smtClean="0">
                <a:solidFill>
                  <a:schemeClr val="tx1"/>
                </a:solidFill>
                <a:effectLst>
                  <a:outerShdw blurRad="38100" dist="38100" dir="2700000" algn="tl">
                    <a:srgbClr val="000000">
                      <a:alpha val="43137"/>
                    </a:srgbClr>
                  </a:outerShdw>
                </a:effectLst>
                <a:latin typeface="+mj-lt"/>
                <a:cs typeface="Times New Roman" pitchFamily="18" charset="0"/>
              </a:rPr>
              <a:t>Porto Velho aerosol and trace gases sampling location</a:t>
            </a:r>
            <a:endParaRPr lang="en-US" sz="2800" b="1">
              <a:solidFill>
                <a:schemeClr val="tx1"/>
              </a:solidFill>
              <a:effectLst>
                <a:outerShdw blurRad="38100" dist="38100" dir="2700000" algn="tl">
                  <a:srgbClr val="000000">
                    <a:alpha val="43137"/>
                  </a:srgbClr>
                </a:outerShdw>
              </a:effectLst>
              <a:latin typeface="+mj-lt"/>
              <a:cs typeface="Times New Roman" pitchFamily="18" charset="0"/>
            </a:endParaRPr>
          </a:p>
        </p:txBody>
      </p:sp>
    </p:spTree>
    <p:extLst>
      <p:ext uri="{BB962C8B-B14F-4D97-AF65-F5344CB8AC3E}">
        <p14:creationId xmlns:p14="http://schemas.microsoft.com/office/powerpoint/2010/main" val="24768410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adim\Dropbox\Transferencia_dados_Pantanal\Fotos\DSC02978.JPG"/>
          <p:cNvPicPr/>
          <p:nvPr/>
        </p:nvPicPr>
        <p:blipFill>
          <a:blip r:embed="rId2" cstate="print"/>
          <a:srcRect/>
          <a:stretch>
            <a:fillRect/>
          </a:stretch>
        </p:blipFill>
        <p:spPr bwMode="auto">
          <a:xfrm>
            <a:off x="6105842" y="0"/>
            <a:ext cx="2844800" cy="2777490"/>
          </a:xfrm>
          <a:prstGeom prst="rect">
            <a:avLst/>
          </a:prstGeom>
          <a:noFill/>
          <a:ln w="9525">
            <a:noFill/>
            <a:miter lim="800000"/>
            <a:headEnd/>
            <a:tailEnd/>
          </a:ln>
        </p:spPr>
      </p:pic>
      <p:pic>
        <p:nvPicPr>
          <p:cNvPr id="6" name="Picture 5" descr="D:\Pantanal\meteorologia\torre 2.jpg"/>
          <p:cNvPicPr/>
          <p:nvPr/>
        </p:nvPicPr>
        <p:blipFill>
          <a:blip r:embed="rId3" cstate="print"/>
          <a:srcRect/>
          <a:stretch>
            <a:fillRect/>
          </a:stretch>
        </p:blipFill>
        <p:spPr bwMode="auto">
          <a:xfrm>
            <a:off x="6031547" y="2819400"/>
            <a:ext cx="2919095" cy="3888740"/>
          </a:xfrm>
          <a:prstGeom prst="rect">
            <a:avLst/>
          </a:prstGeom>
          <a:noFill/>
          <a:ln w="9525">
            <a:noFill/>
            <a:miter lim="800000"/>
            <a:headEnd/>
            <a:tailEnd/>
          </a:ln>
        </p:spPr>
      </p:pic>
      <p:pic>
        <p:nvPicPr>
          <p:cNvPr id="7" name="Imagem 1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2400" y="2447925"/>
            <a:ext cx="5564821" cy="4269740"/>
          </a:xfrm>
          <a:prstGeom prst="rect">
            <a:avLst/>
          </a:prstGeom>
          <a:noFill/>
          <a:ln>
            <a:noFill/>
          </a:ln>
        </p:spPr>
      </p:pic>
      <p:sp>
        <p:nvSpPr>
          <p:cNvPr id="8" name="Rectangle 7"/>
          <p:cNvSpPr/>
          <p:nvPr/>
        </p:nvSpPr>
        <p:spPr>
          <a:xfrm>
            <a:off x="380999" y="304800"/>
            <a:ext cx="5336221" cy="1200329"/>
          </a:xfrm>
          <a:prstGeom prst="rect">
            <a:avLst/>
          </a:prstGeom>
        </p:spPr>
        <p:txBody>
          <a:bodyPr wrap="square">
            <a:spAutoFit/>
          </a:bodyPr>
          <a:lstStyle/>
          <a:p>
            <a:pPr algn="ctr"/>
            <a:r>
              <a:rPr lang="pt-BR" sz="2400" b="1" dirty="0" smtClean="0"/>
              <a:t>Centro </a:t>
            </a:r>
            <a:r>
              <a:rPr lang="pt-BR" sz="2400" b="1" dirty="0"/>
              <a:t>de Pesquisas do Pantanal (CPP-SESC</a:t>
            </a:r>
            <a:r>
              <a:rPr lang="pt-BR" sz="2400" b="1" dirty="0" smtClean="0"/>
              <a:t>), Universidade Federal do Mato Grosso </a:t>
            </a:r>
            <a:endParaRPr lang="en-US" sz="2400" b="1" dirty="0"/>
          </a:p>
        </p:txBody>
      </p:sp>
    </p:spTree>
    <p:extLst>
      <p:ext uri="{BB962C8B-B14F-4D97-AF65-F5344CB8AC3E}">
        <p14:creationId xmlns:p14="http://schemas.microsoft.com/office/powerpoint/2010/main" val="4185854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5392"/>
            <a:ext cx="4985330" cy="6432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5393053" y="221927"/>
            <a:ext cx="3560394" cy="4031873"/>
          </a:xfrm>
          <a:prstGeom prst="rect">
            <a:avLst/>
          </a:prstGeom>
          <a:noFill/>
        </p:spPr>
        <p:txBody>
          <a:bodyPr wrap="square" rtlCol="0">
            <a:spAutoFit/>
          </a:bodyPr>
          <a:lstStyle/>
          <a:p>
            <a:r>
              <a:rPr lang="en-US" sz="2400" b="1" dirty="0" smtClean="0"/>
              <a:t>Four flux towers with 85 meters already in operation at the ATTO site</a:t>
            </a:r>
          </a:p>
          <a:p>
            <a:endParaRPr lang="en-US" sz="2400" b="1" dirty="0" smtClean="0"/>
          </a:p>
          <a:p>
            <a:r>
              <a:rPr lang="en-US" sz="2000" dirty="0" smtClean="0"/>
              <a:t>Measurements at 6 levels for</a:t>
            </a:r>
          </a:p>
          <a:p>
            <a:r>
              <a:rPr lang="en-US" sz="2000" dirty="0" smtClean="0"/>
              <a:t>Ozone, CO, VOCs (PTR-MS), aerosol number size distribution, composition with ACSM, Light scattering (TSI </a:t>
            </a:r>
            <a:r>
              <a:rPr lang="en-US" sz="2000" dirty="0" err="1" smtClean="0"/>
              <a:t>Neph</a:t>
            </a:r>
            <a:r>
              <a:rPr lang="en-US" sz="2000" dirty="0" smtClean="0"/>
              <a:t>), light absorption using MAAP, </a:t>
            </a:r>
            <a:r>
              <a:rPr lang="en-US" sz="2000" dirty="0" err="1" smtClean="0"/>
              <a:t>Aethalometer</a:t>
            </a:r>
            <a:r>
              <a:rPr lang="en-US" sz="2000" dirty="0" smtClean="0"/>
              <a:t>, SP2), CO2, CH4, water vapor and others.</a:t>
            </a:r>
            <a:endParaRPr lang="pt-BR" sz="2000" dirty="0"/>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5906" y="4489666"/>
            <a:ext cx="3754688" cy="2107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55078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762000"/>
          </a:xfrm>
        </p:spPr>
        <p:txBody>
          <a:bodyPr>
            <a:normAutofit/>
          </a:bodyPr>
          <a:lstStyle/>
          <a:p>
            <a:r>
              <a:rPr lang="pt-BR" sz="3200" b="1" dirty="0" smtClean="0"/>
              <a:t>Instrumentation </a:t>
            </a:r>
            <a:r>
              <a:rPr lang="pt-BR" sz="3200" b="1" dirty="0" err="1" smtClean="0"/>
              <a:t>operational</a:t>
            </a:r>
            <a:r>
              <a:rPr lang="pt-BR" sz="3200" b="1" dirty="0" smtClean="0"/>
              <a:t> </a:t>
            </a:r>
            <a:r>
              <a:rPr lang="pt-BR" sz="3200" b="1" dirty="0" err="1" smtClean="0"/>
              <a:t>since</a:t>
            </a:r>
            <a:r>
              <a:rPr lang="pt-BR" sz="3200" b="1" dirty="0" smtClean="0"/>
              <a:t> </a:t>
            </a:r>
            <a:r>
              <a:rPr lang="pt-BR" sz="3200" b="1" dirty="0" err="1" smtClean="0"/>
              <a:t>February</a:t>
            </a:r>
            <a:r>
              <a:rPr lang="pt-BR" sz="3200" b="1" dirty="0" smtClean="0"/>
              <a:t> 2008</a:t>
            </a:r>
            <a:endParaRPr lang="pt-BR" sz="3200" b="1" dirty="0"/>
          </a:p>
        </p:txBody>
      </p:sp>
      <p:sp>
        <p:nvSpPr>
          <p:cNvPr id="3" name="Content Placeholder 2"/>
          <p:cNvSpPr>
            <a:spLocks noGrp="1"/>
          </p:cNvSpPr>
          <p:nvPr>
            <p:ph sz="quarter" idx="1"/>
          </p:nvPr>
        </p:nvSpPr>
        <p:spPr>
          <a:xfrm>
            <a:off x="228600" y="990600"/>
            <a:ext cx="8839200" cy="5715000"/>
          </a:xfrm>
        </p:spPr>
        <p:txBody>
          <a:bodyPr>
            <a:normAutofit fontScale="70000" lnSpcReduction="20000"/>
          </a:bodyPr>
          <a:lstStyle/>
          <a:p>
            <a:pPr>
              <a:spcAft>
                <a:spcPts val="600"/>
              </a:spcAft>
            </a:pPr>
            <a:r>
              <a:rPr lang="en-US" b="1" dirty="0" smtClean="0"/>
              <a:t>MAAP - </a:t>
            </a:r>
            <a:r>
              <a:rPr lang="en-US" b="1" dirty="0" err="1" smtClean="0"/>
              <a:t>Multiangle</a:t>
            </a:r>
            <a:r>
              <a:rPr lang="en-US" b="1" dirty="0" smtClean="0"/>
              <a:t> Absorption Photometer: aerosol absorption at 637 nm</a:t>
            </a:r>
          </a:p>
          <a:p>
            <a:pPr>
              <a:spcAft>
                <a:spcPts val="600"/>
              </a:spcAft>
            </a:pPr>
            <a:r>
              <a:rPr lang="en-US" b="1" dirty="0" smtClean="0"/>
              <a:t>Aethalometer absorption at 7 wavelengths.</a:t>
            </a:r>
          </a:p>
          <a:p>
            <a:pPr>
              <a:spcAft>
                <a:spcPts val="600"/>
              </a:spcAft>
            </a:pPr>
            <a:r>
              <a:rPr lang="en-US" b="1" dirty="0" smtClean="0"/>
              <a:t>TSI Nephelometer: aerosol scattering at 450, 550, 700 nm</a:t>
            </a:r>
          </a:p>
          <a:p>
            <a:pPr>
              <a:spcAft>
                <a:spcPts val="600"/>
              </a:spcAft>
            </a:pPr>
            <a:r>
              <a:rPr lang="en-US" b="1" dirty="0" smtClean="0"/>
              <a:t>CPC 3772: aerosol number concentration</a:t>
            </a:r>
          </a:p>
          <a:p>
            <a:pPr>
              <a:spcAft>
                <a:spcPts val="600"/>
              </a:spcAft>
            </a:pPr>
            <a:r>
              <a:rPr lang="en-US" b="1" dirty="0" smtClean="0"/>
              <a:t>TSI SMPS: aerosol size distribution (10-500 nm)</a:t>
            </a:r>
          </a:p>
          <a:p>
            <a:pPr>
              <a:spcAft>
                <a:spcPts val="600"/>
              </a:spcAft>
            </a:pPr>
            <a:r>
              <a:rPr lang="en-US" b="1" dirty="0" smtClean="0"/>
              <a:t>Stacked filter units: fine and coarse mode aerosol composition – trace elements by XRF and PIXE, BC, ions</a:t>
            </a:r>
          </a:p>
          <a:p>
            <a:pPr>
              <a:spcAft>
                <a:spcPts val="600"/>
              </a:spcAft>
            </a:pPr>
            <a:r>
              <a:rPr lang="en-US" b="1" dirty="0" smtClean="0"/>
              <a:t>Quartz filter for EC/OC analysis (Sunset analyzer) </a:t>
            </a:r>
          </a:p>
          <a:p>
            <a:pPr>
              <a:spcAft>
                <a:spcPts val="600"/>
              </a:spcAft>
            </a:pPr>
            <a:r>
              <a:rPr lang="en-US" b="1" dirty="0" smtClean="0"/>
              <a:t>Ozone monitor (Thermo Environment 42C)</a:t>
            </a:r>
          </a:p>
          <a:p>
            <a:pPr>
              <a:spcAft>
                <a:spcPts val="600"/>
              </a:spcAft>
            </a:pPr>
            <a:r>
              <a:rPr lang="en-US" b="1" dirty="0" err="1" smtClean="0"/>
              <a:t>Picarro</a:t>
            </a:r>
            <a:r>
              <a:rPr lang="en-US" b="1" dirty="0" smtClean="0"/>
              <a:t> CO</a:t>
            </a:r>
            <a:r>
              <a:rPr lang="en-US" b="1" baseline="-25000" dirty="0" smtClean="0"/>
              <a:t>2</a:t>
            </a:r>
            <a:r>
              <a:rPr lang="en-US" b="1" dirty="0" smtClean="0"/>
              <a:t>, CO</a:t>
            </a:r>
            <a:r>
              <a:rPr lang="en-US" b="1" dirty="0"/>
              <a:t>.</a:t>
            </a:r>
            <a:endParaRPr lang="en-US" b="1" dirty="0" smtClean="0"/>
          </a:p>
          <a:p>
            <a:pPr>
              <a:spcAft>
                <a:spcPts val="600"/>
              </a:spcAft>
            </a:pPr>
            <a:r>
              <a:rPr lang="en-US" b="1" dirty="0" err="1" smtClean="0"/>
              <a:t>Raymetrics</a:t>
            </a:r>
            <a:r>
              <a:rPr lang="en-US" b="1" dirty="0" smtClean="0"/>
              <a:t> Raman </a:t>
            </a:r>
            <a:r>
              <a:rPr lang="en-US" b="1" dirty="0" err="1" smtClean="0"/>
              <a:t>Lidar</a:t>
            </a:r>
            <a:r>
              <a:rPr lang="en-US" b="1" dirty="0" smtClean="0"/>
              <a:t> with 3 wavelengths</a:t>
            </a:r>
          </a:p>
          <a:p>
            <a:pPr>
              <a:spcAft>
                <a:spcPts val="600"/>
              </a:spcAft>
            </a:pPr>
            <a:r>
              <a:rPr lang="en-US" b="1" dirty="0" smtClean="0"/>
              <a:t>AERONET </a:t>
            </a:r>
            <a:r>
              <a:rPr lang="en-US" b="1" dirty="0" err="1" smtClean="0"/>
              <a:t>Cimel</a:t>
            </a:r>
            <a:r>
              <a:rPr lang="en-US" b="1" dirty="0" smtClean="0"/>
              <a:t> </a:t>
            </a:r>
            <a:r>
              <a:rPr lang="en-US" b="1" dirty="0" err="1" smtClean="0"/>
              <a:t>Sunphotometer</a:t>
            </a:r>
            <a:r>
              <a:rPr lang="en-US" b="1" dirty="0" smtClean="0"/>
              <a:t> and MFR radiometers</a:t>
            </a:r>
          </a:p>
          <a:p>
            <a:pPr>
              <a:spcAft>
                <a:spcPts val="600"/>
              </a:spcAft>
            </a:pPr>
            <a:r>
              <a:rPr lang="en-US" b="1" dirty="0" smtClean="0"/>
              <a:t>Recently ACSM (Aerodyne Aerosol Chemical Speciation Monitor)</a:t>
            </a:r>
            <a:endParaRPr lang="en-US" b="1" dirty="0"/>
          </a:p>
        </p:txBody>
      </p:sp>
    </p:spTree>
    <p:extLst>
      <p:ext uri="{BB962C8B-B14F-4D97-AF65-F5344CB8AC3E}">
        <p14:creationId xmlns:p14="http://schemas.microsoft.com/office/powerpoint/2010/main" val="14289724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p:cNvPicPr>
            <a:picLocks noChangeAspect="1" noChangeArrowheads="1"/>
          </p:cNvPicPr>
          <p:nvPr/>
        </p:nvPicPr>
        <p:blipFill rotWithShape="1">
          <a:blip r:embed="rId2" cstate="print"/>
          <a:srcRect l="867" r="49567"/>
          <a:stretch/>
        </p:blipFill>
        <p:spPr bwMode="auto">
          <a:xfrm>
            <a:off x="2213811" y="-52926"/>
            <a:ext cx="6958263" cy="6910926"/>
          </a:xfrm>
          <a:prstGeom prst="rect">
            <a:avLst/>
          </a:prstGeom>
          <a:noFill/>
          <a:ln w="9525">
            <a:noFill/>
            <a:miter lim="800000"/>
            <a:headEnd/>
            <a:tailEnd/>
          </a:ln>
        </p:spPr>
      </p:pic>
      <p:sp>
        <p:nvSpPr>
          <p:cNvPr id="3" name="TextBox 2"/>
          <p:cNvSpPr txBox="1"/>
          <p:nvPr/>
        </p:nvSpPr>
        <p:spPr>
          <a:xfrm>
            <a:off x="152400" y="847991"/>
            <a:ext cx="2209800" cy="2554545"/>
          </a:xfrm>
          <a:prstGeom prst="rect">
            <a:avLst/>
          </a:prstGeom>
          <a:noFill/>
        </p:spPr>
        <p:txBody>
          <a:bodyPr wrap="square" rtlCol="0">
            <a:spAutoFit/>
          </a:bodyPr>
          <a:lstStyle/>
          <a:p>
            <a:r>
              <a:rPr lang="en-US" sz="3200" b="1" dirty="0" smtClean="0"/>
              <a:t>HYSPLIT air mass trajectories wet season 2008</a:t>
            </a:r>
            <a:endParaRPr lang="en-US" sz="3200" b="1" dirty="0"/>
          </a:p>
        </p:txBody>
      </p:sp>
    </p:spTree>
    <p:extLst>
      <p:ext uri="{BB962C8B-B14F-4D97-AF65-F5344CB8AC3E}">
        <p14:creationId xmlns:p14="http://schemas.microsoft.com/office/powerpoint/2010/main" val="17387432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943600" y="1404878"/>
            <a:ext cx="3200400" cy="5447645"/>
          </a:xfrm>
          <a:prstGeom prst="rect">
            <a:avLst/>
          </a:prstGeom>
          <a:solidFill>
            <a:schemeClr val="tx1"/>
          </a:solidFill>
          <a:ln w="25400">
            <a:solidFill>
              <a:schemeClr val="bg1"/>
            </a:solidFill>
          </a:ln>
        </p:spPr>
        <p:txBody>
          <a:bodyPr wrap="square" bIns="228600" rtlCol="0">
            <a:spAutoFit/>
          </a:bodyPr>
          <a:lstStyle/>
          <a:p>
            <a:pPr algn="ctr" defTabSz="914400"/>
            <a:endParaRPr lang="en-US" sz="2400" i="1" dirty="0" smtClean="0">
              <a:solidFill>
                <a:prstClr val="white"/>
              </a:solidFill>
              <a:latin typeface="Times New Roman" pitchFamily="18" charset="0"/>
              <a:cs typeface="Times New Roman" pitchFamily="18" charset="0"/>
            </a:endParaRPr>
          </a:p>
          <a:p>
            <a:pPr algn="ctr" defTabSz="914400"/>
            <a:endParaRPr lang="en-US" sz="2400" i="1" dirty="0" smtClean="0">
              <a:solidFill>
                <a:prstClr val="white"/>
              </a:solidFill>
              <a:latin typeface="Times New Roman" pitchFamily="18" charset="0"/>
              <a:cs typeface="Times New Roman" pitchFamily="18" charset="0"/>
            </a:endParaRPr>
          </a:p>
          <a:p>
            <a:pPr algn="ctr" defTabSz="914400"/>
            <a:r>
              <a:rPr lang="en-US" sz="2400" i="1" dirty="0" smtClean="0">
                <a:solidFill>
                  <a:prstClr val="white"/>
                </a:solidFill>
                <a:latin typeface="Times New Roman" pitchFamily="18" charset="0"/>
                <a:cs typeface="Times New Roman" pitchFamily="18" charset="0"/>
              </a:rPr>
              <a:t>Susceptibility and expected reaction to stresses of global climate change as well as pollution introduced by future regional economic development are not known or quantified at present time.</a:t>
            </a:r>
          </a:p>
          <a:p>
            <a:pPr algn="ctr" defTabSz="914400"/>
            <a:endParaRPr lang="en-US" sz="2400" i="1" dirty="0">
              <a:solidFill>
                <a:prstClr val="white"/>
              </a:solidFill>
              <a:latin typeface="Times New Roman" pitchFamily="18" charset="0"/>
              <a:cs typeface="Times New Roman" pitchFamily="18" charset="0"/>
            </a:endParaRPr>
          </a:p>
          <a:p>
            <a:pPr algn="ctr" defTabSz="914400"/>
            <a:r>
              <a:rPr lang="en-US" sz="2400" dirty="0" smtClean="0">
                <a:solidFill>
                  <a:prstClr val="white"/>
                </a:solidFill>
                <a:latin typeface="Times New Roman" pitchFamily="18" charset="0"/>
                <a:cs typeface="Times New Roman" pitchFamily="18" charset="0"/>
              </a:rPr>
              <a:t> </a:t>
            </a:r>
            <a:endParaRPr lang="en-US" sz="2400" dirty="0">
              <a:solidFill>
                <a:prstClr val="white"/>
              </a:solidFill>
              <a:latin typeface="Times New Roman" pitchFamily="18" charset="0"/>
              <a:cs typeface="Times New Roman" pitchFamily="18" charset="0"/>
            </a:endParaRPr>
          </a:p>
        </p:txBody>
      </p:sp>
      <p:pic>
        <p:nvPicPr>
          <p:cNvPr id="28674" name="Picture 2"/>
          <p:cNvPicPr>
            <a:picLocks noChangeAspect="1" noChangeArrowheads="1"/>
          </p:cNvPicPr>
          <p:nvPr/>
        </p:nvPicPr>
        <p:blipFill>
          <a:blip r:embed="rId2" cstate="print"/>
          <a:srcRect/>
          <a:stretch>
            <a:fillRect/>
          </a:stretch>
        </p:blipFill>
        <p:spPr bwMode="auto">
          <a:xfrm>
            <a:off x="381000" y="1444909"/>
            <a:ext cx="5410199" cy="4706357"/>
          </a:xfrm>
          <a:prstGeom prst="rect">
            <a:avLst/>
          </a:prstGeom>
          <a:noFill/>
          <a:ln w="9525">
            <a:noFill/>
            <a:miter lim="800000"/>
            <a:headEnd/>
            <a:tailEnd/>
          </a:ln>
        </p:spPr>
      </p:pic>
      <p:sp>
        <p:nvSpPr>
          <p:cNvPr id="3" name="TextBox 2"/>
          <p:cNvSpPr txBox="1"/>
          <p:nvPr/>
        </p:nvSpPr>
        <p:spPr>
          <a:xfrm>
            <a:off x="152400" y="6243935"/>
            <a:ext cx="5638799" cy="461665"/>
          </a:xfrm>
          <a:prstGeom prst="rect">
            <a:avLst/>
          </a:prstGeom>
          <a:noFill/>
        </p:spPr>
        <p:txBody>
          <a:bodyPr wrap="square" rtlCol="0">
            <a:spAutoFit/>
          </a:bodyPr>
          <a:lstStyle/>
          <a:p>
            <a:pPr defTabSz="914400"/>
            <a:r>
              <a:rPr lang="en-US" sz="1200" dirty="0" smtClean="0">
                <a:solidFill>
                  <a:prstClr val="black"/>
                </a:solidFill>
                <a:latin typeface="Times New Roman" pitchFamily="18" charset="0"/>
                <a:cs typeface="Times New Roman" pitchFamily="18" charset="0"/>
              </a:rPr>
              <a:t>Source: Barth </a:t>
            </a:r>
            <a:r>
              <a:rPr lang="en-US" sz="1200" dirty="0">
                <a:solidFill>
                  <a:prstClr val="black"/>
                </a:solidFill>
                <a:latin typeface="Times New Roman" pitchFamily="18" charset="0"/>
                <a:cs typeface="Times New Roman" pitchFamily="18" charset="0"/>
              </a:rPr>
              <a:t>et al., “Coupling between Land Ecosystems and the Atmospheric Hydrologic Cycle through Biogenic Aerosol  Particles,” </a:t>
            </a:r>
            <a:r>
              <a:rPr lang="en-US" sz="1200" i="1" dirty="0" smtClean="0">
                <a:solidFill>
                  <a:prstClr val="black"/>
                </a:solidFill>
                <a:latin typeface="Times New Roman" pitchFamily="18" charset="0"/>
                <a:cs typeface="Times New Roman" pitchFamily="18" charset="0"/>
              </a:rPr>
              <a:t>BAMS</a:t>
            </a:r>
            <a:r>
              <a:rPr lang="en-US" sz="1200" dirty="0" smtClean="0">
                <a:solidFill>
                  <a:prstClr val="black"/>
                </a:solidFill>
                <a:latin typeface="Times New Roman" pitchFamily="18" charset="0"/>
                <a:cs typeface="Times New Roman" pitchFamily="18" charset="0"/>
              </a:rPr>
              <a:t>, </a:t>
            </a:r>
            <a:r>
              <a:rPr lang="en-US" sz="1200" i="1" dirty="0" smtClean="0">
                <a:solidFill>
                  <a:prstClr val="black"/>
                </a:solidFill>
                <a:latin typeface="Times New Roman" pitchFamily="18" charset="0"/>
                <a:cs typeface="Times New Roman" pitchFamily="18" charset="0"/>
              </a:rPr>
              <a:t>86</a:t>
            </a:r>
            <a:r>
              <a:rPr lang="en-US" sz="1200" dirty="0" smtClean="0">
                <a:solidFill>
                  <a:prstClr val="black"/>
                </a:solidFill>
                <a:latin typeface="Times New Roman" pitchFamily="18" charset="0"/>
                <a:cs typeface="Times New Roman" pitchFamily="18" charset="0"/>
              </a:rPr>
              <a:t>, 1738-1742, 2005. </a:t>
            </a:r>
            <a:endParaRPr lang="en-US" sz="1200" dirty="0">
              <a:solidFill>
                <a:prstClr val="black"/>
              </a:solidFill>
              <a:latin typeface="Times New Roman" pitchFamily="18" charset="0"/>
              <a:cs typeface="Times New Roman" pitchFamily="18" charset="0"/>
            </a:endParaRPr>
          </a:p>
        </p:txBody>
      </p:sp>
      <p:sp>
        <p:nvSpPr>
          <p:cNvPr id="5" name="TextBox 4"/>
          <p:cNvSpPr txBox="1"/>
          <p:nvPr/>
        </p:nvSpPr>
        <p:spPr>
          <a:xfrm>
            <a:off x="0" y="0"/>
            <a:ext cx="9144000" cy="1384995"/>
          </a:xfrm>
          <a:prstGeom prst="rect">
            <a:avLst/>
          </a:prstGeom>
          <a:solidFill>
            <a:schemeClr val="tx1"/>
          </a:solidFill>
          <a:ln w="25400">
            <a:noFill/>
          </a:ln>
        </p:spPr>
        <p:txBody>
          <a:bodyPr wrap="square" bIns="228600" rtlCol="0">
            <a:spAutoFit/>
          </a:bodyPr>
          <a:lstStyle/>
          <a:p>
            <a:pPr algn="ctr" defTabSz="914400"/>
            <a:r>
              <a:rPr lang="en-US" sz="2400" dirty="0" smtClean="0">
                <a:solidFill>
                  <a:prstClr val="white"/>
                </a:solidFill>
                <a:latin typeface="Times New Roman" pitchFamily="18" charset="0"/>
                <a:cs typeface="Times New Roman" pitchFamily="18" charset="0"/>
              </a:rPr>
              <a:t>Amazon Basin has strong coupling between terrestrial ecosystem </a:t>
            </a:r>
            <a:r>
              <a:rPr lang="en-US" sz="2400" dirty="0">
                <a:solidFill>
                  <a:prstClr val="white"/>
                </a:solidFill>
                <a:latin typeface="Times New Roman" pitchFamily="18" charset="0"/>
                <a:cs typeface="Times New Roman" pitchFamily="18" charset="0"/>
              </a:rPr>
              <a:t>and the </a:t>
            </a:r>
            <a:r>
              <a:rPr lang="en-US" sz="2400" dirty="0" smtClean="0">
                <a:solidFill>
                  <a:prstClr val="white"/>
                </a:solidFill>
                <a:latin typeface="Times New Roman" pitchFamily="18" charset="0"/>
                <a:cs typeface="Times New Roman" pitchFamily="18" charset="0"/>
              </a:rPr>
              <a:t>hydrologic cycle: The linkages among carbon cycle, aerosol life cycle, and cloud life cycle need to be understood and quantified.</a:t>
            </a:r>
          </a:p>
        </p:txBody>
      </p:sp>
    </p:spTree>
    <p:extLst>
      <p:ext uri="{BB962C8B-B14F-4D97-AF65-F5344CB8AC3E}">
        <p14:creationId xmlns:p14="http://schemas.microsoft.com/office/powerpoint/2010/main" val="1363507128"/>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968827386"/>
              </p:ext>
            </p:extLst>
          </p:nvPr>
        </p:nvGraphicFramePr>
        <p:xfrm>
          <a:off x="228600" y="228600"/>
          <a:ext cx="8686800"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p:nvPr>
            <p:extLst>
              <p:ext uri="{D42A27DB-BD31-4B8C-83A1-F6EECF244321}">
                <p14:modId xmlns:p14="http://schemas.microsoft.com/office/powerpoint/2010/main" val="4139658476"/>
              </p:ext>
            </p:extLst>
          </p:nvPr>
        </p:nvGraphicFramePr>
        <p:xfrm>
          <a:off x="152400" y="3886200"/>
          <a:ext cx="8686800" cy="27813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050840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hart 3"/>
          <p:cNvGraphicFramePr>
            <a:graphicFrameLocks/>
          </p:cNvGraphicFramePr>
          <p:nvPr>
            <p:extLst>
              <p:ext uri="{D42A27DB-BD31-4B8C-83A1-F6EECF244321}">
                <p14:modId xmlns:p14="http://schemas.microsoft.com/office/powerpoint/2010/main" val="2167068894"/>
              </p:ext>
            </p:extLst>
          </p:nvPr>
        </p:nvGraphicFramePr>
        <p:xfrm>
          <a:off x="251520" y="476672"/>
          <a:ext cx="8424936" cy="313736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861189020"/>
              </p:ext>
            </p:extLst>
          </p:nvPr>
        </p:nvGraphicFramePr>
        <p:xfrm>
          <a:off x="251520" y="3641917"/>
          <a:ext cx="8424936" cy="3186367"/>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5"/>
          <p:cNvSpPr/>
          <p:nvPr/>
        </p:nvSpPr>
        <p:spPr>
          <a:xfrm>
            <a:off x="179512" y="12531"/>
            <a:ext cx="8496944" cy="400110"/>
          </a:xfrm>
          <a:prstGeom prst="rect">
            <a:avLst/>
          </a:prstGeom>
        </p:spPr>
        <p:txBody>
          <a:bodyPr wrap="square">
            <a:spAutoFit/>
          </a:bodyPr>
          <a:lstStyle/>
          <a:p>
            <a:pPr algn="ctr"/>
            <a:r>
              <a:rPr lang="en-US" sz="2000" b="1" dirty="0">
                <a:solidFill>
                  <a:prstClr val="black"/>
                </a:solidFill>
                <a:cs typeface="Arial" pitchFamily="34" charset="0"/>
              </a:rPr>
              <a:t>Porto Velho </a:t>
            </a:r>
            <a:r>
              <a:rPr lang="en-US" sz="2000" b="1" dirty="0" smtClean="0">
                <a:solidFill>
                  <a:prstClr val="black"/>
                </a:solidFill>
                <a:cs typeface="Arial" pitchFamily="34" charset="0"/>
              </a:rPr>
              <a:t>aerosol </a:t>
            </a:r>
            <a:r>
              <a:rPr lang="en-US" sz="2000" b="1" dirty="0">
                <a:solidFill>
                  <a:prstClr val="black"/>
                </a:solidFill>
                <a:cs typeface="Arial" pitchFamily="34" charset="0"/>
              </a:rPr>
              <a:t>mass concentration and black carbon from 1999 to </a:t>
            </a:r>
            <a:r>
              <a:rPr lang="en-US" sz="2000" b="1" dirty="0" smtClean="0">
                <a:solidFill>
                  <a:prstClr val="black"/>
                </a:solidFill>
                <a:cs typeface="Arial" pitchFamily="34" charset="0"/>
              </a:rPr>
              <a:t>2012</a:t>
            </a:r>
            <a:endParaRPr lang="en-US" sz="2000" b="1" i="1" dirty="0">
              <a:solidFill>
                <a:prstClr val="black"/>
              </a:solidFill>
              <a:cs typeface="Arial" pitchFamily="34" charset="0"/>
            </a:endParaRPr>
          </a:p>
        </p:txBody>
      </p:sp>
    </p:spTree>
    <p:extLst>
      <p:ext uri="{BB962C8B-B14F-4D97-AF65-F5344CB8AC3E}">
        <p14:creationId xmlns:p14="http://schemas.microsoft.com/office/powerpoint/2010/main" val="18263926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43" y="1457120"/>
            <a:ext cx="4392064" cy="333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6550" y="1457120"/>
            <a:ext cx="4361771" cy="3307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672879" y="4876209"/>
            <a:ext cx="4343400" cy="1200329"/>
          </a:xfrm>
          <a:prstGeom prst="rect">
            <a:avLst/>
          </a:prstGeom>
        </p:spPr>
        <p:txBody>
          <a:bodyPr wrap="square">
            <a:spAutoFit/>
          </a:bodyPr>
          <a:lstStyle/>
          <a:p>
            <a:r>
              <a:rPr lang="en-US" dirty="0" smtClean="0"/>
              <a:t>Aerosol </a:t>
            </a:r>
            <a:r>
              <a:rPr lang="en-US" dirty="0"/>
              <a:t>particle absorption coefficients at 637nm between </a:t>
            </a:r>
            <a:r>
              <a:rPr lang="en-US" dirty="0" smtClean="0"/>
              <a:t>February 2008 </a:t>
            </a:r>
            <a:r>
              <a:rPr lang="en-US" dirty="0"/>
              <a:t>and May 2011. Statistics were calculated for each 10 Julian days</a:t>
            </a:r>
          </a:p>
        </p:txBody>
      </p:sp>
      <p:sp>
        <p:nvSpPr>
          <p:cNvPr id="5" name="Rectangle 4"/>
          <p:cNvSpPr/>
          <p:nvPr/>
        </p:nvSpPr>
        <p:spPr>
          <a:xfrm>
            <a:off x="100879" y="4822076"/>
            <a:ext cx="4572000" cy="1200329"/>
          </a:xfrm>
          <a:prstGeom prst="rect">
            <a:avLst/>
          </a:prstGeom>
        </p:spPr>
        <p:txBody>
          <a:bodyPr>
            <a:spAutoFit/>
          </a:bodyPr>
          <a:lstStyle/>
          <a:p>
            <a:r>
              <a:rPr lang="en-US" dirty="0" smtClean="0"/>
              <a:t>Particle </a:t>
            </a:r>
            <a:r>
              <a:rPr lang="en-US" dirty="0"/>
              <a:t>scattering coefficients at 550nm between February </a:t>
            </a:r>
            <a:r>
              <a:rPr lang="en-US" dirty="0" smtClean="0"/>
              <a:t>2008 and </a:t>
            </a:r>
            <a:r>
              <a:rPr lang="en-US" dirty="0"/>
              <a:t>May 2011. Statistics were calculated for each 10 Julian days</a:t>
            </a:r>
          </a:p>
        </p:txBody>
      </p:sp>
      <p:sp>
        <p:nvSpPr>
          <p:cNvPr id="6" name="Rectangle 5"/>
          <p:cNvSpPr/>
          <p:nvPr/>
        </p:nvSpPr>
        <p:spPr>
          <a:xfrm>
            <a:off x="394268" y="1038803"/>
            <a:ext cx="4060727" cy="369332"/>
          </a:xfrm>
          <a:prstGeom prst="rect">
            <a:avLst/>
          </a:prstGeom>
        </p:spPr>
        <p:txBody>
          <a:bodyPr wrap="none">
            <a:spAutoFit/>
          </a:bodyPr>
          <a:lstStyle/>
          <a:p>
            <a:r>
              <a:rPr lang="en-US" b="1" dirty="0"/>
              <a:t>particle scattering coefficients at 550nm </a:t>
            </a:r>
          </a:p>
        </p:txBody>
      </p:sp>
      <p:sp>
        <p:nvSpPr>
          <p:cNvPr id="7" name="Rectangle 6"/>
          <p:cNvSpPr/>
          <p:nvPr/>
        </p:nvSpPr>
        <p:spPr>
          <a:xfrm>
            <a:off x="4550907" y="1001643"/>
            <a:ext cx="4572000" cy="369332"/>
          </a:xfrm>
          <a:prstGeom prst="rect">
            <a:avLst/>
          </a:prstGeom>
        </p:spPr>
        <p:txBody>
          <a:bodyPr>
            <a:spAutoFit/>
          </a:bodyPr>
          <a:lstStyle/>
          <a:p>
            <a:r>
              <a:rPr lang="en-US" b="1" dirty="0"/>
              <a:t>aerosol </a:t>
            </a:r>
            <a:r>
              <a:rPr lang="en-US" b="1" dirty="0" smtClean="0"/>
              <a:t>absorption </a:t>
            </a:r>
            <a:r>
              <a:rPr lang="en-US" b="1" dirty="0"/>
              <a:t>coefficients at 637nm </a:t>
            </a:r>
          </a:p>
        </p:txBody>
      </p:sp>
      <p:sp>
        <p:nvSpPr>
          <p:cNvPr id="8" name="TextBox 7"/>
          <p:cNvSpPr txBox="1"/>
          <p:nvPr/>
        </p:nvSpPr>
        <p:spPr>
          <a:xfrm>
            <a:off x="212271" y="293757"/>
            <a:ext cx="8742586" cy="707886"/>
          </a:xfrm>
          <a:prstGeom prst="rect">
            <a:avLst/>
          </a:prstGeom>
          <a:noFill/>
        </p:spPr>
        <p:txBody>
          <a:bodyPr wrap="none" rtlCol="0">
            <a:spAutoFit/>
          </a:bodyPr>
          <a:lstStyle/>
          <a:p>
            <a:r>
              <a:rPr lang="en-US" sz="4000" b="1" dirty="0" smtClean="0">
                <a:effectLst>
                  <a:outerShdw blurRad="38100" dist="38100" dir="2700000" algn="tl">
                    <a:srgbClr val="000000">
                      <a:alpha val="43137"/>
                    </a:srgbClr>
                  </a:outerShdw>
                </a:effectLst>
              </a:rPr>
              <a:t>Seasonality of scattering and absorption</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574854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tretch>
            <a:fillRect/>
          </a:stretch>
        </p:blipFill>
        <p:spPr>
          <a:xfrm>
            <a:off x="3886200" y="76200"/>
            <a:ext cx="5086985" cy="6629400"/>
          </a:xfrm>
          <a:prstGeom prst="rect">
            <a:avLst/>
          </a:prstGeom>
        </p:spPr>
      </p:pic>
      <p:sp>
        <p:nvSpPr>
          <p:cNvPr id="3" name="Rectangle 2"/>
          <p:cNvSpPr/>
          <p:nvPr/>
        </p:nvSpPr>
        <p:spPr>
          <a:xfrm>
            <a:off x="220898" y="2743200"/>
            <a:ext cx="3505200" cy="1754326"/>
          </a:xfrm>
          <a:prstGeom prst="rect">
            <a:avLst/>
          </a:prstGeom>
        </p:spPr>
        <p:txBody>
          <a:bodyPr wrap="square">
            <a:spAutoFit/>
          </a:bodyPr>
          <a:lstStyle/>
          <a:p>
            <a:r>
              <a:rPr lang="en-GB" b="1" dirty="0">
                <a:solidFill>
                  <a:prstClr val="black"/>
                </a:solidFill>
              </a:rPr>
              <a:t>Monthly statistics </a:t>
            </a:r>
            <a:r>
              <a:rPr lang="en-US" b="1" dirty="0">
                <a:solidFill>
                  <a:prstClr val="black"/>
                </a:solidFill>
              </a:rPr>
              <a:t>(2009 – 2012)</a:t>
            </a:r>
            <a:r>
              <a:rPr lang="en-GB" b="1" dirty="0">
                <a:solidFill>
                  <a:prstClr val="black"/>
                </a:solidFill>
              </a:rPr>
              <a:t> for light scattering coefficient </a:t>
            </a:r>
            <a:r>
              <a:rPr lang="en-GB" b="1" dirty="0" err="1">
                <a:solidFill>
                  <a:prstClr val="black"/>
                </a:solidFill>
              </a:rPr>
              <a:t>σ</a:t>
            </a:r>
            <a:r>
              <a:rPr lang="en-GB" b="1" baseline="-25000" dirty="0" err="1">
                <a:solidFill>
                  <a:prstClr val="black"/>
                </a:solidFill>
              </a:rPr>
              <a:t>s</a:t>
            </a:r>
            <a:r>
              <a:rPr lang="en-GB" b="1" dirty="0">
                <a:solidFill>
                  <a:prstClr val="black"/>
                </a:solidFill>
              </a:rPr>
              <a:t> at 637 nm and light absorption coefficient </a:t>
            </a:r>
            <a:r>
              <a:rPr lang="en-GB" b="1" dirty="0" err="1">
                <a:solidFill>
                  <a:prstClr val="black"/>
                </a:solidFill>
              </a:rPr>
              <a:t>σ</a:t>
            </a:r>
            <a:r>
              <a:rPr lang="en-GB" b="1" baseline="-25000" dirty="0" err="1">
                <a:solidFill>
                  <a:prstClr val="black"/>
                </a:solidFill>
              </a:rPr>
              <a:t>a</a:t>
            </a:r>
            <a:r>
              <a:rPr lang="en-GB" b="1" dirty="0">
                <a:solidFill>
                  <a:prstClr val="black"/>
                </a:solidFill>
              </a:rPr>
              <a:t> at 637 nm in Mm</a:t>
            </a:r>
            <a:r>
              <a:rPr lang="en-GB" b="1" baseline="30000" dirty="0">
                <a:solidFill>
                  <a:prstClr val="black"/>
                </a:solidFill>
              </a:rPr>
              <a:t>-1</a:t>
            </a:r>
            <a:r>
              <a:rPr lang="en-GB" b="1" dirty="0">
                <a:solidFill>
                  <a:prstClr val="black"/>
                </a:solidFill>
              </a:rPr>
              <a:t> for Porto Velho (PVH, in black) and central Amazonia (TT34, in red). </a:t>
            </a:r>
            <a:endParaRPr lang="en-US" b="1" dirty="0">
              <a:solidFill>
                <a:prstClr val="black"/>
              </a:solidFill>
            </a:endParaRPr>
          </a:p>
        </p:txBody>
      </p:sp>
      <p:sp>
        <p:nvSpPr>
          <p:cNvPr id="4" name="TextBox 3"/>
          <p:cNvSpPr txBox="1"/>
          <p:nvPr/>
        </p:nvSpPr>
        <p:spPr>
          <a:xfrm>
            <a:off x="304801" y="4964668"/>
            <a:ext cx="3201142" cy="646331"/>
          </a:xfrm>
          <a:prstGeom prst="rect">
            <a:avLst/>
          </a:prstGeom>
          <a:noFill/>
        </p:spPr>
        <p:txBody>
          <a:bodyPr wrap="square" rtlCol="0">
            <a:spAutoFit/>
          </a:bodyPr>
          <a:lstStyle/>
          <a:p>
            <a:r>
              <a:rPr lang="en-US" b="1" dirty="0" smtClean="0">
                <a:solidFill>
                  <a:prstClr val="black"/>
                </a:solidFill>
              </a:rPr>
              <a:t>Single Scattering Albedo Lower at the pristine site</a:t>
            </a:r>
            <a:endParaRPr lang="en-US" b="1" dirty="0">
              <a:solidFill>
                <a:prstClr val="black"/>
              </a:solidFill>
            </a:endParaRPr>
          </a:p>
        </p:txBody>
      </p:sp>
      <p:sp>
        <p:nvSpPr>
          <p:cNvPr id="5" name="TextBox 4"/>
          <p:cNvSpPr txBox="1"/>
          <p:nvPr/>
        </p:nvSpPr>
        <p:spPr>
          <a:xfrm>
            <a:off x="220899" y="304800"/>
            <a:ext cx="3505200" cy="2062103"/>
          </a:xfrm>
          <a:prstGeom prst="rect">
            <a:avLst/>
          </a:prstGeom>
          <a:noFill/>
        </p:spPr>
        <p:txBody>
          <a:bodyPr wrap="square" rtlCol="0">
            <a:spAutoFit/>
          </a:bodyPr>
          <a:lstStyle/>
          <a:p>
            <a:r>
              <a:rPr lang="en-US" sz="3200" b="1" dirty="0" smtClean="0">
                <a:solidFill>
                  <a:prstClr val="black"/>
                </a:solidFill>
              </a:rPr>
              <a:t>Scattering, absorption and SSA in </a:t>
            </a:r>
            <a:r>
              <a:rPr lang="en-US" sz="3200" b="1" dirty="0">
                <a:solidFill>
                  <a:prstClr val="black"/>
                </a:solidFill>
              </a:rPr>
              <a:t>M</a:t>
            </a:r>
            <a:r>
              <a:rPr lang="en-US" sz="3200" b="1" dirty="0" smtClean="0">
                <a:solidFill>
                  <a:prstClr val="black"/>
                </a:solidFill>
              </a:rPr>
              <a:t>anaus and Porto Velho</a:t>
            </a:r>
            <a:endParaRPr lang="en-US" sz="3200" b="1" dirty="0">
              <a:solidFill>
                <a:prstClr val="black"/>
              </a:solidFill>
            </a:endParaRPr>
          </a:p>
        </p:txBody>
      </p:sp>
      <p:sp>
        <p:nvSpPr>
          <p:cNvPr id="6" name="TextBox 5"/>
          <p:cNvSpPr txBox="1"/>
          <p:nvPr/>
        </p:nvSpPr>
        <p:spPr>
          <a:xfrm>
            <a:off x="457200" y="6143105"/>
            <a:ext cx="1892313" cy="369332"/>
          </a:xfrm>
          <a:prstGeom prst="rect">
            <a:avLst/>
          </a:prstGeom>
          <a:noFill/>
        </p:spPr>
        <p:txBody>
          <a:bodyPr wrap="none" rtlCol="0">
            <a:spAutoFit/>
          </a:bodyPr>
          <a:lstStyle/>
          <a:p>
            <a:r>
              <a:rPr lang="pt-BR" dirty="0" smtClean="0"/>
              <a:t>Artaxo et al., 2013</a:t>
            </a:r>
            <a:endParaRPr lang="en-US" dirty="0"/>
          </a:p>
        </p:txBody>
      </p:sp>
    </p:spTree>
    <p:extLst>
      <p:ext uri="{BB962C8B-B14F-4D97-AF65-F5344CB8AC3E}">
        <p14:creationId xmlns:p14="http://schemas.microsoft.com/office/powerpoint/2010/main" val="9877712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Imagem 9" descr="C:\Users\Joel\Dropbox\Data analysis\2013 - 02 - 01 - Go Amazon\A_ZF2\1_pics\Origin\ACSM_time_series_TT34.t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078" y="737175"/>
            <a:ext cx="8167107" cy="5942405"/>
          </a:xfrm>
          <a:prstGeom prst="rect">
            <a:avLst/>
          </a:prstGeom>
          <a:noFill/>
          <a:ln>
            <a:noFill/>
          </a:ln>
        </p:spPr>
      </p:pic>
      <p:sp>
        <p:nvSpPr>
          <p:cNvPr id="3" name="TextBox 2"/>
          <p:cNvSpPr txBox="1"/>
          <p:nvPr/>
        </p:nvSpPr>
        <p:spPr>
          <a:xfrm>
            <a:off x="472068" y="152400"/>
            <a:ext cx="8229600" cy="523220"/>
          </a:xfrm>
          <a:prstGeom prst="rect">
            <a:avLst/>
          </a:prstGeom>
          <a:noFill/>
        </p:spPr>
        <p:txBody>
          <a:bodyPr wrap="square" rtlCol="0">
            <a:spAutoFit/>
          </a:bodyPr>
          <a:lstStyle/>
          <a:p>
            <a:pPr algn="ctr"/>
            <a:r>
              <a:rPr lang="en-US" sz="2800" b="1" dirty="0" smtClean="0">
                <a:solidFill>
                  <a:prstClr val="black"/>
                </a:solidFill>
              </a:rPr>
              <a:t>Manaus </a:t>
            </a:r>
            <a:r>
              <a:rPr lang="en-US" sz="2800" b="1" dirty="0" smtClean="0">
                <a:solidFill>
                  <a:prstClr val="black"/>
                </a:solidFill>
              </a:rPr>
              <a:t>organic aerosol wet </a:t>
            </a:r>
            <a:r>
              <a:rPr lang="en-US" sz="2800" b="1" dirty="0" smtClean="0">
                <a:solidFill>
                  <a:prstClr val="black"/>
                </a:solidFill>
              </a:rPr>
              <a:t>season measurements </a:t>
            </a:r>
            <a:endParaRPr lang="en-US" sz="2800" b="1" dirty="0">
              <a:solidFill>
                <a:prstClr val="black"/>
              </a:solidFill>
            </a:endParaRPr>
          </a:p>
        </p:txBody>
      </p:sp>
      <p:sp>
        <p:nvSpPr>
          <p:cNvPr id="4" name="TextBox 3"/>
          <p:cNvSpPr txBox="1"/>
          <p:nvPr/>
        </p:nvSpPr>
        <p:spPr>
          <a:xfrm>
            <a:off x="6781800" y="6310248"/>
            <a:ext cx="1736116" cy="369332"/>
          </a:xfrm>
          <a:prstGeom prst="rect">
            <a:avLst/>
          </a:prstGeom>
          <a:noFill/>
        </p:spPr>
        <p:txBody>
          <a:bodyPr wrap="none" rtlCol="0">
            <a:spAutoFit/>
          </a:bodyPr>
          <a:lstStyle/>
          <a:p>
            <a:r>
              <a:rPr lang="pt-BR" dirty="0" smtClean="0"/>
              <a:t>Brito et al., 2013</a:t>
            </a:r>
            <a:endParaRPr lang="en-US" dirty="0"/>
          </a:p>
        </p:txBody>
      </p:sp>
    </p:spTree>
    <p:extLst>
      <p:ext uri="{BB962C8B-B14F-4D97-AF65-F5344CB8AC3E}">
        <p14:creationId xmlns:p14="http://schemas.microsoft.com/office/powerpoint/2010/main" val="34735280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agem 1" descr="C:\Users\Joel\Dropbox\Data analysis\2012 - 08 - 10 - Porto Velho\B_SAMBBA\1_pics\Origin\ACSM_time_series_PVH.t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802631"/>
            <a:ext cx="7391400" cy="5777231"/>
          </a:xfrm>
          <a:prstGeom prst="rect">
            <a:avLst/>
          </a:prstGeom>
          <a:noFill/>
          <a:ln>
            <a:noFill/>
          </a:ln>
        </p:spPr>
      </p:pic>
      <p:sp>
        <p:nvSpPr>
          <p:cNvPr id="4" name="Rectangle 3"/>
          <p:cNvSpPr/>
          <p:nvPr/>
        </p:nvSpPr>
        <p:spPr>
          <a:xfrm>
            <a:off x="304800" y="48162"/>
            <a:ext cx="8229600" cy="584775"/>
          </a:xfrm>
          <a:prstGeom prst="rect">
            <a:avLst/>
          </a:prstGeom>
        </p:spPr>
        <p:txBody>
          <a:bodyPr wrap="square">
            <a:spAutoFit/>
          </a:bodyPr>
          <a:lstStyle/>
          <a:p>
            <a:pPr algn="ctr"/>
            <a:r>
              <a:rPr lang="en-US" sz="3200" b="1" dirty="0" smtClean="0">
                <a:solidFill>
                  <a:prstClr val="black"/>
                </a:solidFill>
              </a:rPr>
              <a:t>Organic aerosol measurements </a:t>
            </a:r>
            <a:r>
              <a:rPr lang="en-US" sz="3200" b="1" dirty="0" smtClean="0">
                <a:solidFill>
                  <a:prstClr val="black"/>
                </a:solidFill>
              </a:rPr>
              <a:t>in Rondonia</a:t>
            </a:r>
            <a:endParaRPr lang="en-US" sz="3200" b="1" dirty="0">
              <a:solidFill>
                <a:prstClr val="black"/>
              </a:solidFill>
            </a:endParaRPr>
          </a:p>
        </p:txBody>
      </p:sp>
      <p:sp>
        <p:nvSpPr>
          <p:cNvPr id="5" name="TextBox 4"/>
          <p:cNvSpPr txBox="1"/>
          <p:nvPr/>
        </p:nvSpPr>
        <p:spPr>
          <a:xfrm>
            <a:off x="6781800" y="6310248"/>
            <a:ext cx="1736116" cy="369332"/>
          </a:xfrm>
          <a:prstGeom prst="rect">
            <a:avLst/>
          </a:prstGeom>
          <a:noFill/>
        </p:spPr>
        <p:txBody>
          <a:bodyPr wrap="none" rtlCol="0">
            <a:spAutoFit/>
          </a:bodyPr>
          <a:lstStyle/>
          <a:p>
            <a:r>
              <a:rPr lang="pt-BR" dirty="0" smtClean="0"/>
              <a:t>Brito et al., 2013</a:t>
            </a:r>
            <a:endParaRPr lang="en-US" dirty="0"/>
          </a:p>
        </p:txBody>
      </p:sp>
    </p:spTree>
    <p:extLst>
      <p:ext uri="{BB962C8B-B14F-4D97-AF65-F5344CB8AC3E}">
        <p14:creationId xmlns:p14="http://schemas.microsoft.com/office/powerpoint/2010/main" val="10556825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740" y="1106297"/>
            <a:ext cx="5272659" cy="4024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5638800" y="1693544"/>
            <a:ext cx="3505200" cy="2954655"/>
          </a:xfrm>
          <a:prstGeom prst="rect">
            <a:avLst/>
          </a:prstGeom>
          <a:noFill/>
        </p:spPr>
        <p:txBody>
          <a:bodyPr wrap="square" rtlCol="0">
            <a:spAutoFit/>
          </a:bodyPr>
          <a:lstStyle/>
          <a:p>
            <a:pPr>
              <a:spcAft>
                <a:spcPts val="1200"/>
              </a:spcAft>
            </a:pPr>
            <a:r>
              <a:rPr lang="en-US" sz="1800" b="1" dirty="0" smtClean="0"/>
              <a:t>New particle formation: a two-step process:</a:t>
            </a:r>
          </a:p>
          <a:p>
            <a:pPr marL="285750" indent="-285750">
              <a:spcAft>
                <a:spcPts val="1200"/>
              </a:spcAft>
              <a:buFont typeface="Wingdings" pitchFamily="2" charset="2"/>
              <a:buChar char="§"/>
            </a:pPr>
            <a:r>
              <a:rPr lang="en-US" sz="1800" b="1" dirty="0" smtClean="0"/>
              <a:t>1</a:t>
            </a:r>
            <a:r>
              <a:rPr lang="en-US" sz="1800" b="1" baseline="30000" dirty="0" smtClean="0"/>
              <a:t>st</a:t>
            </a:r>
            <a:r>
              <a:rPr lang="en-US" sz="1800" b="1" dirty="0" smtClean="0"/>
              <a:t> step: sulfuric acid and amines, ammonia, or organic vapor form stable clusters</a:t>
            </a:r>
          </a:p>
          <a:p>
            <a:pPr marL="285750" indent="-285750">
              <a:spcAft>
                <a:spcPts val="1200"/>
              </a:spcAft>
              <a:buFont typeface="Wingdings" pitchFamily="2" charset="2"/>
              <a:buChar char="§"/>
            </a:pPr>
            <a:r>
              <a:rPr lang="en-US" sz="1800" b="1" dirty="0" smtClean="0"/>
              <a:t>2</a:t>
            </a:r>
            <a:r>
              <a:rPr lang="en-US" sz="1800" b="1" baseline="30000" dirty="0" smtClean="0"/>
              <a:t>nd</a:t>
            </a:r>
            <a:r>
              <a:rPr lang="en-US" sz="1800" b="1" dirty="0" smtClean="0"/>
              <a:t> step: organic vapor leads to enhance growth rate of the clusters to larger sizes. </a:t>
            </a:r>
          </a:p>
          <a:p>
            <a:endParaRPr lang="en-US" sz="1800" baseline="-25000" dirty="0" smtClean="0"/>
          </a:p>
        </p:txBody>
      </p:sp>
      <p:sp>
        <p:nvSpPr>
          <p:cNvPr id="7" name="Title 1"/>
          <p:cNvSpPr>
            <a:spLocks noGrp="1"/>
          </p:cNvSpPr>
          <p:nvPr>
            <p:ph type="title"/>
          </p:nvPr>
        </p:nvSpPr>
        <p:spPr>
          <a:xfrm>
            <a:off x="228600" y="128587"/>
            <a:ext cx="8915400" cy="785813"/>
          </a:xfrm>
        </p:spPr>
        <p:txBody>
          <a:bodyPr>
            <a:normAutofit fontScale="90000"/>
          </a:bodyPr>
          <a:lstStyle/>
          <a:p>
            <a:r>
              <a:rPr lang="en-US" sz="3200" b="1" dirty="0" smtClean="0">
                <a:effectLst>
                  <a:outerShdw blurRad="38100" dist="38100" dir="2700000" algn="tl">
                    <a:srgbClr val="000000">
                      <a:alpha val="43137"/>
                    </a:srgbClr>
                  </a:outerShdw>
                </a:effectLst>
              </a:rPr>
              <a:t>No new particle formation observed at surface under pristine conditions in Amazon</a:t>
            </a:r>
          </a:p>
        </p:txBody>
      </p:sp>
      <p:sp>
        <p:nvSpPr>
          <p:cNvPr id="8" name="TextBox 7"/>
          <p:cNvSpPr txBox="1"/>
          <p:nvPr/>
        </p:nvSpPr>
        <p:spPr>
          <a:xfrm>
            <a:off x="348614" y="5181600"/>
            <a:ext cx="8642986" cy="1431161"/>
          </a:xfrm>
          <a:prstGeom prst="rect">
            <a:avLst/>
          </a:prstGeom>
          <a:noFill/>
        </p:spPr>
        <p:txBody>
          <a:bodyPr wrap="square" rtlCol="0">
            <a:spAutoFit/>
          </a:bodyPr>
          <a:lstStyle/>
          <a:p>
            <a:pPr>
              <a:spcAft>
                <a:spcPts val="600"/>
              </a:spcAft>
            </a:pPr>
            <a:r>
              <a:rPr lang="en-US" sz="1800" b="1" dirty="0" smtClean="0">
                <a:solidFill>
                  <a:srgbClr val="1732F9"/>
                </a:solidFill>
              </a:rPr>
              <a:t>Why no new particle formation?</a:t>
            </a:r>
            <a:endParaRPr lang="en-US" sz="1800" b="1" dirty="0">
              <a:solidFill>
                <a:srgbClr val="1732F9"/>
              </a:solidFill>
            </a:endParaRPr>
          </a:p>
          <a:p>
            <a:pPr marL="285750" indent="-285750">
              <a:spcAft>
                <a:spcPts val="600"/>
              </a:spcAft>
              <a:buFont typeface="Wingdings" pitchFamily="2" charset="2"/>
              <a:buChar char="§"/>
            </a:pPr>
            <a:r>
              <a:rPr lang="en-US" sz="1800" b="1" dirty="0" smtClean="0"/>
              <a:t>Low SO</a:t>
            </a:r>
            <a:r>
              <a:rPr lang="en-US" sz="1800" b="1" baseline="-25000" dirty="0" smtClean="0"/>
              <a:t>2</a:t>
            </a:r>
            <a:r>
              <a:rPr lang="en-US" sz="1800" b="1" dirty="0" smtClean="0"/>
              <a:t> concentration (20-30ppt) suggests the concentration of H</a:t>
            </a:r>
            <a:r>
              <a:rPr lang="en-US" sz="1800" b="1" baseline="-25000" dirty="0" smtClean="0"/>
              <a:t>2</a:t>
            </a:r>
            <a:r>
              <a:rPr lang="en-US" sz="1800" b="1" dirty="0" smtClean="0"/>
              <a:t>SO</a:t>
            </a:r>
            <a:r>
              <a:rPr lang="en-US" sz="1800" b="1" baseline="-25000" dirty="0" smtClean="0"/>
              <a:t>4</a:t>
            </a:r>
            <a:r>
              <a:rPr lang="en-US" sz="1800" b="1" dirty="0" smtClean="0"/>
              <a:t> is low</a:t>
            </a:r>
          </a:p>
          <a:p>
            <a:pPr marL="285750" indent="-285750">
              <a:spcAft>
                <a:spcPts val="600"/>
              </a:spcAft>
              <a:buFont typeface="Wingdings" pitchFamily="2" charset="2"/>
              <a:buChar char="§"/>
            </a:pPr>
            <a:r>
              <a:rPr lang="en-US" sz="1800" b="1" dirty="0" smtClean="0"/>
              <a:t>Organic concentration may be low for the growth of stable clusters. </a:t>
            </a:r>
          </a:p>
          <a:p>
            <a:pPr>
              <a:spcAft>
                <a:spcPts val="600"/>
              </a:spcAft>
            </a:pPr>
            <a:r>
              <a:rPr lang="en-US" sz="1800" b="1" dirty="0" smtClean="0">
                <a:solidFill>
                  <a:srgbClr val="1732F9"/>
                </a:solidFill>
              </a:rPr>
              <a:t>What is the impact of Manaus plume on NPF?</a:t>
            </a:r>
            <a:endParaRPr lang="en-US" sz="1800" b="1" baseline="-25000" dirty="0" smtClean="0"/>
          </a:p>
        </p:txBody>
      </p:sp>
      <p:sp>
        <p:nvSpPr>
          <p:cNvPr id="9" name="Rectangle 8"/>
          <p:cNvSpPr/>
          <p:nvPr/>
        </p:nvSpPr>
        <p:spPr>
          <a:xfrm>
            <a:off x="213740" y="3814465"/>
            <a:ext cx="1636154" cy="307777"/>
          </a:xfrm>
          <a:prstGeom prst="rect">
            <a:avLst/>
          </a:prstGeom>
        </p:spPr>
        <p:txBody>
          <a:bodyPr wrap="none">
            <a:spAutoFit/>
          </a:bodyPr>
          <a:lstStyle/>
          <a:p>
            <a:r>
              <a:rPr lang="en-US" sz="1400" i="1" dirty="0" err="1" smtClean="0"/>
              <a:t>Kulmala</a:t>
            </a:r>
            <a:r>
              <a:rPr lang="en-US" sz="1400" i="1" dirty="0" smtClean="0"/>
              <a:t> et al., 2013</a:t>
            </a:r>
            <a:endParaRPr lang="en-US" sz="1400" i="1" dirty="0"/>
          </a:p>
        </p:txBody>
      </p:sp>
    </p:spTree>
    <p:extLst>
      <p:ext uri="{BB962C8B-B14F-4D97-AF65-F5344CB8AC3E}">
        <p14:creationId xmlns:p14="http://schemas.microsoft.com/office/powerpoint/2010/main" val="38192666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309663"/>
            <a:ext cx="8839200" cy="3351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6829" y="4661509"/>
            <a:ext cx="8828314" cy="646331"/>
          </a:xfrm>
          <a:prstGeom prst="rect">
            <a:avLst/>
          </a:prstGeom>
        </p:spPr>
        <p:txBody>
          <a:bodyPr wrap="square" lIns="91430" tIns="45715" rIns="91430" bIns="45715">
            <a:spAutoFit/>
          </a:bodyPr>
          <a:lstStyle/>
          <a:p>
            <a:r>
              <a:rPr lang="en-US" dirty="0" smtClean="0"/>
              <a:t>Aerosol </a:t>
            </a:r>
            <a:r>
              <a:rPr lang="en-US" dirty="0"/>
              <a:t>size distributions measured in 2009 Apr 4th. There was a burst of ultrafine particles from 2:00 to 4:00 UTC time. </a:t>
            </a:r>
          </a:p>
        </p:txBody>
      </p:sp>
      <p:sp>
        <p:nvSpPr>
          <p:cNvPr id="5" name="Rectangle 4"/>
          <p:cNvSpPr/>
          <p:nvPr/>
        </p:nvSpPr>
        <p:spPr>
          <a:xfrm>
            <a:off x="152400" y="247595"/>
            <a:ext cx="8882743" cy="523210"/>
          </a:xfrm>
          <a:prstGeom prst="rect">
            <a:avLst/>
          </a:prstGeom>
        </p:spPr>
        <p:txBody>
          <a:bodyPr wrap="square" lIns="91430" tIns="45715" rIns="91430" bIns="45715">
            <a:spAutoFit/>
          </a:bodyPr>
          <a:lstStyle/>
          <a:p>
            <a:pPr algn="ctr"/>
            <a:r>
              <a:rPr lang="en-US" sz="2800" b="1" dirty="0"/>
              <a:t>New particle formation</a:t>
            </a:r>
            <a:r>
              <a:rPr lang="en-US" sz="2800" b="1" dirty="0" smtClean="0"/>
              <a:t>? </a:t>
            </a:r>
            <a:r>
              <a:rPr lang="en-US" sz="2800" b="1" dirty="0"/>
              <a:t>Bursts of particles </a:t>
            </a:r>
            <a:r>
              <a:rPr lang="en-US" sz="2800" b="1" dirty="0" smtClean="0"/>
              <a:t>10&lt;</a:t>
            </a:r>
            <a:r>
              <a:rPr lang="en-US" sz="2800" b="1" dirty="0" err="1" smtClean="0"/>
              <a:t>D</a:t>
            </a:r>
            <a:r>
              <a:rPr lang="en-US" sz="2800" b="1" baseline="-25000" dirty="0" err="1" smtClean="0"/>
              <a:t>p</a:t>
            </a:r>
            <a:r>
              <a:rPr lang="en-US" sz="2800" b="1" dirty="0" smtClean="0"/>
              <a:t>&lt;30 </a:t>
            </a:r>
            <a:r>
              <a:rPr lang="en-US" sz="2800" b="1" dirty="0"/>
              <a:t>nm.</a:t>
            </a:r>
          </a:p>
        </p:txBody>
      </p:sp>
      <p:sp>
        <p:nvSpPr>
          <p:cNvPr id="3" name="Rectangle 2"/>
          <p:cNvSpPr/>
          <p:nvPr/>
        </p:nvSpPr>
        <p:spPr>
          <a:xfrm>
            <a:off x="185056" y="5420033"/>
            <a:ext cx="8839200" cy="1200329"/>
          </a:xfrm>
          <a:prstGeom prst="rect">
            <a:avLst/>
          </a:prstGeom>
        </p:spPr>
        <p:txBody>
          <a:bodyPr wrap="square" lIns="91430" tIns="45715" rIns="91430" bIns="45715">
            <a:spAutoFit/>
          </a:bodyPr>
          <a:lstStyle/>
          <a:p>
            <a:r>
              <a:rPr lang="en-US" dirty="0" smtClean="0"/>
              <a:t>New particle formation and subsequent growth was seldom observed along two years of measurements. Nevertheless, in 70% of the days, bursts of particles with diameters in the range 10-40nm were detected. The events usually lasted from 20 to 120min, and the subsequent growth to larger sizes was not always clearly observed.</a:t>
            </a:r>
            <a:endParaRPr lang="en-US" dirty="0"/>
          </a:p>
        </p:txBody>
      </p:sp>
    </p:spTree>
    <p:extLst>
      <p:ext uri="{BB962C8B-B14F-4D97-AF65-F5344CB8AC3E}">
        <p14:creationId xmlns:p14="http://schemas.microsoft.com/office/powerpoint/2010/main" val="7225383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152400"/>
            <a:ext cx="8534400" cy="369332"/>
          </a:xfrm>
          <a:prstGeom prst="rect">
            <a:avLst/>
          </a:prstGeom>
        </p:spPr>
        <p:txBody>
          <a:bodyPr wrap="square">
            <a:spAutoFit/>
          </a:bodyPr>
          <a:lstStyle/>
          <a:p>
            <a:r>
              <a:rPr lang="en-US" b="1" dirty="0"/>
              <a:t>Biogenic potassium salt particles as seeds for secondary organic </a:t>
            </a:r>
            <a:r>
              <a:rPr lang="en-US" b="1" dirty="0" smtClean="0"/>
              <a:t>aerosol in </a:t>
            </a:r>
            <a:r>
              <a:rPr lang="en-US" b="1" dirty="0"/>
              <a:t>the Amazon</a:t>
            </a:r>
            <a:endParaRPr lang="pt-BR" b="1" dirty="0"/>
          </a:p>
        </p:txBody>
      </p:sp>
      <p:sp>
        <p:nvSpPr>
          <p:cNvPr id="5" name="Rectangle 4"/>
          <p:cNvSpPr/>
          <p:nvPr/>
        </p:nvSpPr>
        <p:spPr>
          <a:xfrm>
            <a:off x="213360" y="5791200"/>
            <a:ext cx="8534400" cy="923330"/>
          </a:xfrm>
          <a:prstGeom prst="rect">
            <a:avLst/>
          </a:prstGeom>
        </p:spPr>
        <p:txBody>
          <a:bodyPr wrap="square">
            <a:spAutoFit/>
          </a:bodyPr>
          <a:lstStyle/>
          <a:p>
            <a:r>
              <a:rPr lang="en-US" b="1" dirty="0"/>
              <a:t>Our findings suggest that the primary emission of biogenic salt particles effectively regulates the number concentration of cloud condensation nuclei, directly influencing the microphysics and dynamics of cloud formation and precipitation over the rainforest. </a:t>
            </a:r>
            <a:endParaRPr lang="pt-BR" dirty="0"/>
          </a:p>
        </p:txBody>
      </p:sp>
      <p:sp>
        <p:nvSpPr>
          <p:cNvPr id="6" name="Rectangle 5"/>
          <p:cNvSpPr/>
          <p:nvPr/>
        </p:nvSpPr>
        <p:spPr>
          <a:xfrm>
            <a:off x="4232275" y="5269468"/>
            <a:ext cx="5012078" cy="369332"/>
          </a:xfrm>
          <a:prstGeom prst="rect">
            <a:avLst/>
          </a:prstGeom>
        </p:spPr>
        <p:txBody>
          <a:bodyPr wrap="none">
            <a:spAutoFit/>
          </a:bodyPr>
          <a:lstStyle/>
          <a:p>
            <a:r>
              <a:rPr lang="en-US" dirty="0" smtClean="0"/>
              <a:t>STXM-NEXAFS measurements (</a:t>
            </a:r>
            <a:r>
              <a:rPr lang="en-US" dirty="0" err="1"/>
              <a:t>Pöhlker</a:t>
            </a:r>
            <a:r>
              <a:rPr lang="en-US" dirty="0"/>
              <a:t> </a:t>
            </a:r>
            <a:r>
              <a:rPr lang="en-US" dirty="0" smtClean="0"/>
              <a:t>et al., 2012) </a:t>
            </a:r>
            <a:endParaRPr lang="pt-BR" dirty="0"/>
          </a:p>
        </p:txBody>
      </p:sp>
      <p:pic>
        <p:nvPicPr>
          <p:cNvPr id="7" name="Bild 3"/>
          <p:cNvPicPr/>
          <p:nvPr/>
        </p:nvPicPr>
        <p:blipFill>
          <a:blip r:embed="rId2" cstate="print"/>
          <a:srcRect/>
          <a:stretch>
            <a:fillRect/>
          </a:stretch>
        </p:blipFill>
        <p:spPr bwMode="auto">
          <a:xfrm>
            <a:off x="4232275" y="706398"/>
            <a:ext cx="4561205" cy="4572000"/>
          </a:xfrm>
          <a:prstGeom prst="rect">
            <a:avLst/>
          </a:prstGeom>
          <a:noFill/>
          <a:ln w="9525">
            <a:noFill/>
            <a:miter lim="800000"/>
            <a:headEnd/>
            <a:tailEnd/>
          </a:ln>
        </p:spPr>
      </p:pic>
      <p:pic>
        <p:nvPicPr>
          <p:cNvPr id="8" name="Bild 1"/>
          <p:cNvPicPr/>
          <p:nvPr/>
        </p:nvPicPr>
        <p:blipFill>
          <a:blip r:embed="rId3" cstate="print"/>
          <a:srcRect/>
          <a:stretch>
            <a:fillRect/>
          </a:stretch>
        </p:blipFill>
        <p:spPr bwMode="auto">
          <a:xfrm>
            <a:off x="380999" y="759738"/>
            <a:ext cx="3733801" cy="4879062"/>
          </a:xfrm>
          <a:prstGeom prst="rect">
            <a:avLst/>
          </a:prstGeom>
          <a:noFill/>
          <a:ln w="9525">
            <a:noFill/>
            <a:miter lim="800000"/>
            <a:headEnd/>
            <a:tailEnd/>
          </a:ln>
        </p:spPr>
      </p:pic>
    </p:spTree>
    <p:extLst>
      <p:ext uri="{BB962C8B-B14F-4D97-AF65-F5344CB8AC3E}">
        <p14:creationId xmlns:p14="http://schemas.microsoft.com/office/powerpoint/2010/main" val="9271770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SouthAmerica"/>
          <p:cNvPicPr>
            <a:picLocks noChangeAspect="1" noChangeArrowheads="1"/>
          </p:cNvPicPr>
          <p:nvPr/>
        </p:nvPicPr>
        <p:blipFill>
          <a:blip r:embed="rId3"/>
          <a:srcRect/>
          <a:stretch>
            <a:fillRect/>
          </a:stretch>
        </p:blipFill>
        <p:spPr bwMode="auto">
          <a:xfrm>
            <a:off x="4070350" y="0"/>
            <a:ext cx="5073650" cy="6858000"/>
          </a:xfrm>
          <a:prstGeom prst="rect">
            <a:avLst/>
          </a:prstGeom>
          <a:noFill/>
          <a:ln w="9525">
            <a:noFill/>
            <a:miter lim="800000"/>
            <a:headEnd/>
            <a:tailEnd/>
          </a:ln>
        </p:spPr>
      </p:pic>
      <p:pic>
        <p:nvPicPr>
          <p:cNvPr id="40963" name="Picture 3" descr="geoinfo1"/>
          <p:cNvPicPr>
            <a:picLocks noChangeAspect="1" noChangeArrowheads="1"/>
          </p:cNvPicPr>
          <p:nvPr/>
        </p:nvPicPr>
        <p:blipFill>
          <a:blip r:embed="rId4"/>
          <a:srcRect/>
          <a:stretch>
            <a:fillRect/>
          </a:stretch>
        </p:blipFill>
        <p:spPr bwMode="auto">
          <a:xfrm>
            <a:off x="8153400" y="0"/>
            <a:ext cx="990600" cy="990600"/>
          </a:xfrm>
          <a:prstGeom prst="rect">
            <a:avLst/>
          </a:prstGeom>
          <a:noFill/>
          <a:ln w="9525">
            <a:noFill/>
            <a:miter lim="800000"/>
            <a:headEnd/>
            <a:tailEnd/>
          </a:ln>
        </p:spPr>
      </p:pic>
      <p:sp>
        <p:nvSpPr>
          <p:cNvPr id="98309" name="Rectangle 5"/>
          <p:cNvSpPr>
            <a:spLocks noChangeArrowheads="1"/>
          </p:cNvSpPr>
          <p:nvPr/>
        </p:nvSpPr>
        <p:spPr bwMode="auto">
          <a:xfrm>
            <a:off x="0" y="0"/>
            <a:ext cx="4114800" cy="2590800"/>
          </a:xfrm>
          <a:prstGeom prst="rect">
            <a:avLst/>
          </a:prstGeom>
          <a:noFill/>
          <a:ln w="9525">
            <a:noFill/>
            <a:miter lim="800000"/>
            <a:headEnd/>
            <a:tailEnd/>
          </a:ln>
          <a:effectLst/>
        </p:spPr>
        <p:txBody>
          <a:bodyPr/>
          <a:lstStyle/>
          <a:p>
            <a:pPr algn="l">
              <a:spcBef>
                <a:spcPct val="20000"/>
              </a:spcBef>
              <a:defRPr/>
            </a:pPr>
            <a:r>
              <a:rPr lang="en-US" sz="1600" dirty="0" smtClean="0">
                <a:effectLst>
                  <a:outerShdw blurRad="38100" dist="38100" dir="2700000" algn="tl">
                    <a:srgbClr val="C0C0C0"/>
                  </a:outerShdw>
                </a:effectLst>
              </a:rPr>
              <a:t> </a:t>
            </a:r>
            <a:r>
              <a:rPr lang="en-US" sz="2000" b="1" dirty="0" smtClean="0">
                <a:effectLst>
                  <a:outerShdw blurRad="38100" dist="38100" dir="2700000" algn="tl">
                    <a:srgbClr val="C0C0C0"/>
                  </a:outerShdw>
                </a:effectLst>
              </a:rPr>
              <a:t>Large scale aerosol distribution in Amazonia</a:t>
            </a:r>
          </a:p>
          <a:p>
            <a:pPr algn="l">
              <a:spcBef>
                <a:spcPct val="20000"/>
              </a:spcBef>
              <a:buFontTx/>
              <a:buChar char="•"/>
              <a:defRPr/>
            </a:pPr>
            <a:r>
              <a:rPr lang="en-US" dirty="0" smtClean="0">
                <a:effectLst>
                  <a:outerShdw blurRad="38100" dist="38100" dir="2700000" algn="tl">
                    <a:srgbClr val="C0C0C0"/>
                  </a:outerShdw>
                </a:effectLst>
              </a:rPr>
              <a:t> Severe health effects on the Amazonian population (about 20 million people)</a:t>
            </a:r>
          </a:p>
          <a:p>
            <a:pPr algn="l">
              <a:spcBef>
                <a:spcPct val="20000"/>
              </a:spcBef>
              <a:buFontTx/>
              <a:buChar char="•"/>
              <a:defRPr/>
            </a:pPr>
            <a:r>
              <a:rPr lang="en-US" dirty="0" smtClean="0">
                <a:effectLst>
                  <a:outerShdw blurRad="38100" dist="38100" dir="2700000" algn="tl">
                    <a:srgbClr val="C0C0C0"/>
                  </a:outerShdw>
                </a:effectLst>
              </a:rPr>
              <a:t> Climatic effects, with strong effects on cloud physics and radiation balance.</a:t>
            </a:r>
          </a:p>
          <a:p>
            <a:pPr algn="l">
              <a:spcBef>
                <a:spcPct val="20000"/>
              </a:spcBef>
              <a:buFontTx/>
              <a:buChar char="•"/>
              <a:defRPr/>
            </a:pPr>
            <a:r>
              <a:rPr lang="en-US" dirty="0" smtClean="0">
                <a:effectLst>
                  <a:outerShdw blurRad="38100" dist="38100" dir="2700000" algn="tl">
                    <a:srgbClr val="C0C0C0"/>
                  </a:outerShdw>
                </a:effectLst>
              </a:rPr>
              <a:t> Changes in carbon uptake and ecosystem functioning</a:t>
            </a:r>
            <a:endParaRPr lang="en-US" dirty="0">
              <a:effectLst>
                <a:outerShdw blurRad="38100" dist="38100" dir="2700000" algn="tl">
                  <a:srgbClr val="C0C0C0"/>
                </a:outerShdw>
              </a:effectLst>
            </a:endParaRPr>
          </a:p>
        </p:txBody>
      </p:sp>
      <p:pic>
        <p:nvPicPr>
          <p:cNvPr id="40965" name="Picture 6"/>
          <p:cNvPicPr>
            <a:picLocks noChangeAspect="1" noChangeArrowheads="1"/>
          </p:cNvPicPr>
          <p:nvPr/>
        </p:nvPicPr>
        <p:blipFill>
          <a:blip r:embed="rId5"/>
          <a:srcRect/>
          <a:stretch>
            <a:fillRect/>
          </a:stretch>
        </p:blipFill>
        <p:spPr bwMode="auto">
          <a:xfrm>
            <a:off x="0" y="2886075"/>
            <a:ext cx="4038600" cy="3971925"/>
          </a:xfrm>
          <a:prstGeom prst="rect">
            <a:avLst/>
          </a:prstGeom>
          <a:noFill/>
          <a:ln w="9525">
            <a:noFill/>
            <a:miter lim="800000"/>
            <a:headEnd/>
            <a:tailEnd/>
          </a:ln>
        </p:spPr>
      </p:pic>
    </p:spTree>
    <p:extLst>
      <p:ext uri="{BB962C8B-B14F-4D97-AF65-F5344CB8AC3E}">
        <p14:creationId xmlns:p14="http://schemas.microsoft.com/office/powerpoint/2010/main" val="284197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outh_America"/>
          <p:cNvPicPr>
            <a:picLocks noChangeAspect="1" noChangeArrowheads="1"/>
          </p:cNvPicPr>
          <p:nvPr/>
        </p:nvPicPr>
        <p:blipFill>
          <a:blip r:embed="rId4"/>
          <a:srcRect b="47127"/>
          <a:stretch>
            <a:fillRect/>
          </a:stretch>
        </p:blipFill>
        <p:spPr bwMode="auto">
          <a:xfrm>
            <a:off x="0" y="-69850"/>
            <a:ext cx="9144000" cy="6927850"/>
          </a:xfrm>
          <a:prstGeom prst="rect">
            <a:avLst/>
          </a:prstGeom>
          <a:noFill/>
          <a:ln w="9525">
            <a:noFill/>
            <a:miter lim="800000"/>
            <a:headEnd/>
            <a:tailEnd/>
          </a:ln>
        </p:spPr>
      </p:pic>
      <p:sp>
        <p:nvSpPr>
          <p:cNvPr id="2" name="TextBox 1"/>
          <p:cNvSpPr txBox="1"/>
          <p:nvPr/>
        </p:nvSpPr>
        <p:spPr>
          <a:xfrm>
            <a:off x="152400" y="125343"/>
            <a:ext cx="8503290" cy="707886"/>
          </a:xfrm>
          <a:prstGeom prst="rect">
            <a:avLst/>
          </a:prstGeom>
          <a:noFill/>
        </p:spPr>
        <p:txBody>
          <a:bodyPr wrap="none" rtlCol="0">
            <a:spAutoFit/>
          </a:bodyPr>
          <a:lstStyle/>
          <a:p>
            <a:r>
              <a:rPr lang="en-US" sz="4000" b="1" dirty="0" smtClean="0">
                <a:solidFill>
                  <a:srgbClr val="FFFF00"/>
                </a:solidFill>
              </a:rPr>
              <a:t>Amazonia: 3 different types of aerosols</a:t>
            </a:r>
            <a:endParaRPr lang="en-US" sz="4000" b="1" dirty="0">
              <a:solidFill>
                <a:srgbClr val="FFFF00"/>
              </a:solidFill>
            </a:endParaRPr>
          </a:p>
        </p:txBody>
      </p:sp>
      <p:sp>
        <p:nvSpPr>
          <p:cNvPr id="4" name="TextBox 3"/>
          <p:cNvSpPr txBox="1"/>
          <p:nvPr/>
        </p:nvSpPr>
        <p:spPr>
          <a:xfrm>
            <a:off x="0" y="852357"/>
            <a:ext cx="3109826" cy="400110"/>
          </a:xfrm>
          <a:prstGeom prst="rect">
            <a:avLst/>
          </a:prstGeom>
          <a:noFill/>
        </p:spPr>
        <p:txBody>
          <a:bodyPr wrap="none" rtlCol="0">
            <a:spAutoFit/>
          </a:bodyPr>
          <a:lstStyle/>
          <a:p>
            <a:r>
              <a:rPr lang="en-US" sz="2000" b="1" dirty="0" smtClean="0">
                <a:solidFill>
                  <a:srgbClr val="FFFF00"/>
                </a:solidFill>
              </a:rPr>
              <a:t>Biogenic (primary and SOA)</a:t>
            </a:r>
            <a:endParaRPr lang="en-US" sz="2000" b="1" dirty="0">
              <a:solidFill>
                <a:srgbClr val="FFFF00"/>
              </a:solidFill>
            </a:endParaRPr>
          </a:p>
        </p:txBody>
      </p:sp>
      <p:sp>
        <p:nvSpPr>
          <p:cNvPr id="5" name="TextBox 4"/>
          <p:cNvSpPr txBox="1"/>
          <p:nvPr/>
        </p:nvSpPr>
        <p:spPr>
          <a:xfrm>
            <a:off x="3170786" y="852357"/>
            <a:ext cx="2315057" cy="461665"/>
          </a:xfrm>
          <a:prstGeom prst="rect">
            <a:avLst/>
          </a:prstGeom>
          <a:noFill/>
        </p:spPr>
        <p:txBody>
          <a:bodyPr wrap="none" rtlCol="0">
            <a:spAutoFit/>
          </a:bodyPr>
          <a:lstStyle/>
          <a:p>
            <a:r>
              <a:rPr lang="en-US" sz="2400" b="1" dirty="0" smtClean="0">
                <a:solidFill>
                  <a:srgbClr val="FFFF00"/>
                </a:solidFill>
              </a:rPr>
              <a:t>Biomass Burning</a:t>
            </a:r>
            <a:endParaRPr lang="en-US" sz="2400" b="1" dirty="0">
              <a:solidFill>
                <a:srgbClr val="FFFF00"/>
              </a:solidFill>
            </a:endParaRPr>
          </a:p>
        </p:txBody>
      </p:sp>
      <p:sp>
        <p:nvSpPr>
          <p:cNvPr id="6" name="TextBox 5"/>
          <p:cNvSpPr txBox="1"/>
          <p:nvPr/>
        </p:nvSpPr>
        <p:spPr>
          <a:xfrm>
            <a:off x="6060284" y="892477"/>
            <a:ext cx="2397259" cy="461665"/>
          </a:xfrm>
          <a:prstGeom prst="rect">
            <a:avLst/>
          </a:prstGeom>
          <a:noFill/>
        </p:spPr>
        <p:txBody>
          <a:bodyPr wrap="none" rtlCol="0">
            <a:spAutoFit/>
          </a:bodyPr>
          <a:lstStyle/>
          <a:p>
            <a:r>
              <a:rPr lang="en-US" sz="2400" b="1" dirty="0" smtClean="0">
                <a:solidFill>
                  <a:srgbClr val="FFFF00"/>
                </a:solidFill>
              </a:rPr>
              <a:t>Dust from Sahara</a:t>
            </a:r>
            <a:endParaRPr lang="en-US" sz="2400" b="1" dirty="0">
              <a:solidFill>
                <a:srgbClr val="FFFF00"/>
              </a:solidFill>
            </a:endParaRPr>
          </a:p>
        </p:txBody>
      </p:sp>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80" y="1524000"/>
            <a:ext cx="2710694" cy="4310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descr="01incendio"/>
          <p:cNvPicPr>
            <a:picLocks noChangeAspect="1" noChangeArrowheads="1"/>
          </p:cNvPicPr>
          <p:nvPr/>
        </p:nvPicPr>
        <p:blipFill>
          <a:blip r:embed="rId6" cstate="print"/>
          <a:srcRect/>
          <a:stretch>
            <a:fillRect/>
          </a:stretch>
        </p:blipFill>
        <p:spPr bwMode="auto">
          <a:xfrm>
            <a:off x="3001341" y="1601386"/>
            <a:ext cx="2805407" cy="1807929"/>
          </a:xfrm>
          <a:prstGeom prst="rect">
            <a:avLst/>
          </a:prstGeom>
          <a:noFill/>
          <a:ln w="9525">
            <a:noFill/>
            <a:miter lim="800000"/>
            <a:headEnd/>
            <a:tailEnd/>
          </a:ln>
        </p:spPr>
      </p:pic>
      <p:pic>
        <p:nvPicPr>
          <p:cNvPr id="9" name="Picture 16" descr="aqua-AOD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68011" y="1582738"/>
            <a:ext cx="3330067" cy="20964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5" descr="Fogo e Cinzas_peq"/>
          <p:cNvPicPr>
            <a:picLocks noChangeAspect="1" noChangeArrowheads="1"/>
          </p:cNvPicPr>
          <p:nvPr/>
        </p:nvPicPr>
        <p:blipFill>
          <a:blip r:embed="rId8" cstate="screen"/>
          <a:srcRect/>
          <a:stretch>
            <a:fillRect/>
          </a:stretch>
        </p:blipFill>
        <p:spPr bwMode="auto">
          <a:xfrm>
            <a:off x="3027880" y="3394075"/>
            <a:ext cx="2740132" cy="2055099"/>
          </a:xfrm>
          <a:prstGeom prst="rect">
            <a:avLst/>
          </a:prstGeom>
          <a:noFill/>
        </p:spPr>
      </p:pic>
      <p:pic>
        <p:nvPicPr>
          <p:cNvPr id="29698"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 y="5638800"/>
            <a:ext cx="2741174" cy="888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Object 2"/>
          <p:cNvGraphicFramePr>
            <a:graphicFrameLocks noChangeAspect="1"/>
          </p:cNvGraphicFramePr>
          <p:nvPr>
            <p:extLst>
              <p:ext uri="{D42A27DB-BD31-4B8C-83A1-F6EECF244321}">
                <p14:modId xmlns:p14="http://schemas.microsoft.com/office/powerpoint/2010/main" val="1850631850"/>
              </p:ext>
            </p:extLst>
          </p:nvPr>
        </p:nvGraphicFramePr>
        <p:xfrm>
          <a:off x="6019800" y="3679224"/>
          <a:ext cx="1962150" cy="754063"/>
        </p:xfrm>
        <a:graphic>
          <a:graphicData uri="http://schemas.openxmlformats.org/presentationml/2006/ole">
            <mc:AlternateContent xmlns:mc="http://schemas.openxmlformats.org/markup-compatibility/2006">
              <mc:Choice xmlns:v="urn:schemas-microsoft-com:vml" Requires="v">
                <p:oleObj spid="_x0000_s30025" name="CorelPhotoPaint.Image.8" r:id="rId10" imgW="14745600" imgH="11059200" progId="CorelPhotoPaint.Image.8">
                  <p:embed/>
                </p:oleObj>
              </mc:Choice>
              <mc:Fallback>
                <p:oleObj name="CorelPhotoPaint.Image.8" r:id="rId10" imgW="14745600" imgH="11059200" progId="CorelPhotoPaint.Image.8">
                  <p:embed/>
                  <p:pic>
                    <p:nvPicPr>
                      <p:cNvPr id="0" name="Object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19800" y="3679224"/>
                        <a:ext cx="1962150"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922404346"/>
              </p:ext>
            </p:extLst>
          </p:nvPr>
        </p:nvGraphicFramePr>
        <p:xfrm>
          <a:off x="7149782" y="4438917"/>
          <a:ext cx="1963738" cy="754063"/>
        </p:xfrm>
        <a:graphic>
          <a:graphicData uri="http://schemas.openxmlformats.org/presentationml/2006/ole">
            <mc:AlternateContent xmlns:mc="http://schemas.openxmlformats.org/markup-compatibility/2006">
              <mc:Choice xmlns:v="urn:schemas-microsoft-com:vml" Requires="v">
                <p:oleObj spid="_x0000_s30026" name="CorelPhotoPaint.Image.8" r:id="rId12" imgW="14745600" imgH="11059200" progId="CorelPhotoPaint.Image.8">
                  <p:embed/>
                </p:oleObj>
              </mc:Choice>
              <mc:Fallback>
                <p:oleObj name="CorelPhotoPaint.Image.8" r:id="rId12" imgW="14745600" imgH="11059200" progId="CorelPhotoPaint.Image.8">
                  <p:embed/>
                  <p:pic>
                    <p:nvPicPr>
                      <p:cNvPr id="0" name="Object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149782" y="4438917"/>
                        <a:ext cx="1963738" cy="75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Box 10"/>
          <p:cNvSpPr txBox="1"/>
          <p:nvPr/>
        </p:nvSpPr>
        <p:spPr>
          <a:xfrm>
            <a:off x="3366351" y="5915291"/>
            <a:ext cx="5326907" cy="400110"/>
          </a:xfrm>
          <a:prstGeom prst="rect">
            <a:avLst/>
          </a:prstGeom>
          <a:noFill/>
        </p:spPr>
        <p:txBody>
          <a:bodyPr wrap="none" rtlCol="0">
            <a:spAutoFit/>
          </a:bodyPr>
          <a:lstStyle/>
          <a:p>
            <a:r>
              <a:rPr lang="en-US" sz="2000" b="1" dirty="0" smtClean="0">
                <a:solidFill>
                  <a:srgbClr val="FFFF00"/>
                </a:solidFill>
              </a:rPr>
              <a:t>Each with VERY different properties and impacts</a:t>
            </a:r>
            <a:endParaRPr lang="en-US" sz="2000" b="1" dirty="0">
              <a:solidFill>
                <a:srgbClr val="FFFF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4" descr="Img_54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63" y="1606698"/>
            <a:ext cx="4211637"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3"/>
          <p:cNvSpPr>
            <a:spLocks noGrp="1" noChangeArrowheads="1"/>
          </p:cNvSpPr>
          <p:nvPr>
            <p:ph type="title"/>
          </p:nvPr>
        </p:nvSpPr>
        <p:spPr/>
        <p:txBody>
          <a:bodyPr>
            <a:normAutofit fontScale="90000"/>
          </a:bodyPr>
          <a:lstStyle/>
          <a:p>
            <a:r>
              <a:rPr lang="en-GB" altLang="en-US" b="1" dirty="0">
                <a:effectLst>
                  <a:outerShdw blurRad="38100" dist="38100" dir="2700000" algn="tl">
                    <a:srgbClr val="000000">
                      <a:alpha val="43137"/>
                    </a:srgbClr>
                  </a:outerShdw>
                </a:effectLst>
              </a:rPr>
              <a:t>SAMBBA - South American Biomass Burning </a:t>
            </a:r>
            <a:r>
              <a:rPr lang="en-GB" altLang="en-US" b="1" dirty="0" smtClean="0">
                <a:effectLst>
                  <a:outerShdw blurRad="38100" dist="38100" dir="2700000" algn="tl">
                    <a:srgbClr val="000000">
                      <a:alpha val="43137"/>
                    </a:srgbClr>
                  </a:outerShdw>
                </a:effectLst>
              </a:rPr>
              <a:t>Analysis</a:t>
            </a:r>
            <a:endParaRPr lang="en-GB" altLang="en-US" sz="2400" b="1" dirty="0" smtClean="0">
              <a:effectLst>
                <a:outerShdw blurRad="38100" dist="38100" dir="2700000" algn="tl">
                  <a:srgbClr val="000000">
                    <a:alpha val="43137"/>
                  </a:srgbClr>
                </a:outerShdw>
              </a:effectLst>
            </a:endParaRPr>
          </a:p>
        </p:txBody>
      </p:sp>
      <p:pic>
        <p:nvPicPr>
          <p:cNvPr id="8197" name="Picture 3" descr="image_0261sm"/>
          <p:cNvPicPr>
            <a:picLocks noChangeAspect="1" noChangeArrowheads="1"/>
          </p:cNvPicPr>
          <p:nvPr/>
        </p:nvPicPr>
        <p:blipFill>
          <a:blip r:embed="rId3">
            <a:extLst>
              <a:ext uri="{28A0092B-C50C-407E-A947-70E740481C1C}">
                <a14:useLocalDpi xmlns:a14="http://schemas.microsoft.com/office/drawing/2010/main" val="0"/>
              </a:ext>
            </a:extLst>
          </a:blip>
          <a:srcRect l="5244" t="13728" r="3256" b="15549"/>
          <a:stretch>
            <a:fillRect/>
          </a:stretch>
        </p:blipFill>
        <p:spPr bwMode="auto">
          <a:xfrm>
            <a:off x="4103687" y="1556693"/>
            <a:ext cx="5040313" cy="259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C:\Users\Will\Google Drive\Current Projects\SAMBBA\Data Analysis\Campaign\Photos\Steve Dev\DSC_0032-DSC_003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14" b="26608"/>
          <a:stretch/>
        </p:blipFill>
        <p:spPr bwMode="auto">
          <a:xfrm>
            <a:off x="2065613" y="4099073"/>
            <a:ext cx="7078387" cy="2743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327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0728" y="2514600"/>
            <a:ext cx="6605057" cy="4203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1967" y="2656346"/>
            <a:ext cx="2209800" cy="1477328"/>
          </a:xfrm>
          <a:prstGeom prst="rect">
            <a:avLst/>
          </a:prstGeom>
        </p:spPr>
        <p:txBody>
          <a:bodyPr wrap="square">
            <a:spAutoFit/>
          </a:bodyPr>
          <a:lstStyle/>
          <a:p>
            <a:r>
              <a:rPr lang="en-US" dirty="0"/>
              <a:t>Flight tracks of the BARCA aircraft campaigns (red: BARCA-A, black: </a:t>
            </a:r>
            <a:r>
              <a:rPr lang="en-US" dirty="0" smtClean="0"/>
              <a:t>BARCA-B.</a:t>
            </a:r>
            <a:endParaRPr lang="en-US" dirty="0"/>
          </a:p>
        </p:txBody>
      </p:sp>
      <p:pic>
        <p:nvPicPr>
          <p:cNvPr id="4"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0"/>
            <a:ext cx="4723546" cy="243557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1999" y="533400"/>
            <a:ext cx="4459015" cy="1569660"/>
          </a:xfrm>
          <a:prstGeom prst="rect">
            <a:avLst/>
          </a:prstGeom>
          <a:noFill/>
        </p:spPr>
        <p:txBody>
          <a:bodyPr wrap="square" rtlCol="0">
            <a:spAutoFit/>
          </a:bodyPr>
          <a:lstStyle/>
          <a:p>
            <a:pPr algn="ctr"/>
            <a:r>
              <a:rPr lang="en-US" sz="2400" b="1" dirty="0" smtClean="0"/>
              <a:t>BARCA – </a:t>
            </a:r>
            <a:r>
              <a:rPr lang="en-US" sz="2400" b="1" dirty="0" err="1" smtClean="0"/>
              <a:t>Balanço</a:t>
            </a:r>
            <a:r>
              <a:rPr lang="en-US" sz="2400" b="1" dirty="0" smtClean="0"/>
              <a:t> Regional de </a:t>
            </a:r>
            <a:r>
              <a:rPr lang="en-US" sz="2400" b="1" dirty="0" err="1" smtClean="0"/>
              <a:t>Carbono</a:t>
            </a:r>
            <a:r>
              <a:rPr lang="en-US" sz="2400" b="1" dirty="0" smtClean="0"/>
              <a:t> </a:t>
            </a:r>
            <a:r>
              <a:rPr lang="en-US" sz="2400" b="1" dirty="0" err="1" smtClean="0"/>
              <a:t>na</a:t>
            </a:r>
            <a:r>
              <a:rPr lang="en-US" sz="2400" b="1" dirty="0" smtClean="0"/>
              <a:t> Amazonia</a:t>
            </a:r>
          </a:p>
          <a:p>
            <a:pPr algn="ctr"/>
            <a:endParaRPr lang="en-US" sz="2400" b="1" dirty="0" smtClean="0"/>
          </a:p>
          <a:p>
            <a:pPr algn="ctr"/>
            <a:r>
              <a:rPr lang="en-US" sz="2400" b="1" dirty="0" smtClean="0"/>
              <a:t>USP – INPE - Harvard – Max Plank</a:t>
            </a:r>
            <a:endParaRPr lang="en-US" sz="2400" b="1" dirty="0"/>
          </a:p>
        </p:txBody>
      </p:sp>
    </p:spTree>
    <p:extLst>
      <p:ext uri="{BB962C8B-B14F-4D97-AF65-F5344CB8AC3E}">
        <p14:creationId xmlns:p14="http://schemas.microsoft.com/office/powerpoint/2010/main" val="40534007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9496" y="228600"/>
            <a:ext cx="4016829"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4419600" y="4343400"/>
            <a:ext cx="4572000" cy="2308324"/>
          </a:xfrm>
          <a:prstGeom prst="rect">
            <a:avLst/>
          </a:prstGeom>
        </p:spPr>
        <p:txBody>
          <a:bodyPr>
            <a:spAutoFit/>
          </a:bodyPr>
          <a:lstStyle/>
          <a:p>
            <a:r>
              <a:rPr lang="en-US" dirty="0" smtClean="0"/>
              <a:t>Comparisons </a:t>
            </a:r>
            <a:r>
              <a:rPr lang="en-US" dirty="0"/>
              <a:t>of median vertical profiles for the </a:t>
            </a:r>
            <a:r>
              <a:rPr lang="en-US" dirty="0" smtClean="0"/>
              <a:t>Equatorial Transect </a:t>
            </a:r>
            <a:r>
              <a:rPr lang="en-US" dirty="0"/>
              <a:t>east of Manaus (“E. Region”), N and S transects along</a:t>
            </a:r>
          </a:p>
          <a:p>
            <a:r>
              <a:rPr lang="en-US" dirty="0"/>
              <a:t>60Wlongitude, and near Manaus (excluding local pollution). </a:t>
            </a:r>
            <a:r>
              <a:rPr lang="en-US" dirty="0" smtClean="0"/>
              <a:t>Note the </a:t>
            </a:r>
            <a:r>
              <a:rPr lang="en-US" dirty="0"/>
              <a:t>strong similarities between ABLE-2B and BARCA-B data taken</a:t>
            </a:r>
          </a:p>
          <a:p>
            <a:r>
              <a:rPr lang="en-US" dirty="0"/>
              <a:t>more than 20 years apart. (Source of ABLE data: </a:t>
            </a:r>
            <a:r>
              <a:rPr lang="en-US" dirty="0" err="1"/>
              <a:t>Harriss</a:t>
            </a:r>
            <a:r>
              <a:rPr lang="en-US" dirty="0"/>
              <a:t> et al</a:t>
            </a:r>
            <a:r>
              <a:rPr lang="en-US" dirty="0" smtClean="0"/>
              <a:t>., 1990b</a:t>
            </a:r>
            <a:r>
              <a:rPr lang="en-US" dirty="0"/>
              <a:t>).</a:t>
            </a: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
            <a:ext cx="3762375" cy="5057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7542" y="5334000"/>
            <a:ext cx="4024489" cy="1200329"/>
          </a:xfrm>
          <a:prstGeom prst="rect">
            <a:avLst/>
          </a:prstGeom>
        </p:spPr>
        <p:txBody>
          <a:bodyPr wrap="square">
            <a:spAutoFit/>
          </a:bodyPr>
          <a:lstStyle/>
          <a:p>
            <a:r>
              <a:rPr lang="en-US" dirty="0" smtClean="0"/>
              <a:t>Vertical </a:t>
            </a:r>
            <a:r>
              <a:rPr lang="en-US" dirty="0"/>
              <a:t>profiles of CO mixing ratios </a:t>
            </a:r>
            <a:r>
              <a:rPr lang="en-US" b="1" dirty="0"/>
              <a:t>(A) </a:t>
            </a:r>
            <a:r>
              <a:rPr lang="en-US" dirty="0"/>
              <a:t>and CN </a:t>
            </a:r>
            <a:r>
              <a:rPr lang="en-US" dirty="0" smtClean="0"/>
              <a:t>number concentrations </a:t>
            </a:r>
            <a:r>
              <a:rPr lang="en-US" b="1" dirty="0"/>
              <a:t>(B) </a:t>
            </a:r>
            <a:r>
              <a:rPr lang="en-US" dirty="0"/>
              <a:t>during BARCA-A (excluding the smoky region</a:t>
            </a:r>
            <a:r>
              <a:rPr lang="en-US" dirty="0" smtClean="0"/>
              <a:t>) and </a:t>
            </a:r>
            <a:r>
              <a:rPr lang="en-US" dirty="0"/>
              <a:t>BARCA-B.</a:t>
            </a:r>
          </a:p>
        </p:txBody>
      </p:sp>
      <p:sp>
        <p:nvSpPr>
          <p:cNvPr id="4" name="TextBox 3"/>
          <p:cNvSpPr txBox="1"/>
          <p:nvPr/>
        </p:nvSpPr>
        <p:spPr>
          <a:xfrm>
            <a:off x="457200" y="6488668"/>
            <a:ext cx="2076787" cy="369332"/>
          </a:xfrm>
          <a:prstGeom prst="rect">
            <a:avLst/>
          </a:prstGeom>
          <a:noFill/>
        </p:spPr>
        <p:txBody>
          <a:bodyPr wrap="none" rtlCol="0">
            <a:spAutoFit/>
          </a:bodyPr>
          <a:lstStyle/>
          <a:p>
            <a:r>
              <a:rPr lang="en-US" dirty="0" smtClean="0"/>
              <a:t>Andreae et al., 2012</a:t>
            </a:r>
            <a:endParaRPr lang="en-US" dirty="0"/>
          </a:p>
        </p:txBody>
      </p:sp>
    </p:spTree>
    <p:extLst>
      <p:ext uri="{BB962C8B-B14F-4D97-AF65-F5344CB8AC3E}">
        <p14:creationId xmlns:p14="http://schemas.microsoft.com/office/powerpoint/2010/main" val="4896210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6988"/>
            <a:ext cx="9217026" cy="689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1063" y="4006850"/>
            <a:ext cx="77152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4"/>
          <p:cNvSpPr>
            <a:spLocks noChangeArrowheads="1"/>
          </p:cNvSpPr>
          <p:nvPr/>
        </p:nvSpPr>
        <p:spPr bwMode="auto">
          <a:xfrm>
            <a:off x="539750" y="6623050"/>
            <a:ext cx="7632700" cy="1889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he-IL" b="0"/>
          </a:p>
        </p:txBody>
      </p:sp>
      <p:sp>
        <p:nvSpPr>
          <p:cNvPr id="13317" name="Text Box 5"/>
          <p:cNvSpPr txBox="1">
            <a:spLocks noChangeArrowheads="1"/>
          </p:cNvSpPr>
          <p:nvPr/>
        </p:nvSpPr>
        <p:spPr bwMode="auto">
          <a:xfrm>
            <a:off x="755650" y="6524625"/>
            <a:ext cx="70548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rtl="1" eaLnBrk="1" hangingPunct="1"/>
            <a:r>
              <a:rPr lang="en-US" b="0"/>
              <a:t>Growing                         Mature                                         Dissipating</a:t>
            </a:r>
          </a:p>
        </p:txBody>
      </p:sp>
      <p:sp>
        <p:nvSpPr>
          <p:cNvPr id="13318" name="Text Box 6"/>
          <p:cNvSpPr txBox="1">
            <a:spLocks noChangeArrowheads="1"/>
          </p:cNvSpPr>
          <p:nvPr/>
        </p:nvSpPr>
        <p:spPr bwMode="auto">
          <a:xfrm>
            <a:off x="5694363" y="6564313"/>
            <a:ext cx="5778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algn="r" rtl="1" eaLnBrk="1" hangingPunct="1"/>
            <a:r>
              <a:rPr lang="en-US" b="0">
                <a:solidFill>
                  <a:srgbClr val="FF0000"/>
                </a:solidFill>
              </a:rPr>
              <a:t>Hail</a:t>
            </a:r>
          </a:p>
        </p:txBody>
      </p:sp>
      <p:sp>
        <p:nvSpPr>
          <p:cNvPr id="13319" name="Text Box 8"/>
          <p:cNvSpPr txBox="1">
            <a:spLocks noChangeArrowheads="1"/>
          </p:cNvSpPr>
          <p:nvPr/>
        </p:nvSpPr>
        <p:spPr bwMode="auto">
          <a:xfrm>
            <a:off x="257175" y="0"/>
            <a:ext cx="8582025" cy="646331"/>
          </a:xfrm>
          <a:prstGeom prst="rect">
            <a:avLst/>
          </a:prstGeom>
          <a:solidFill>
            <a:srgbClr val="B7DEE8">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cs typeface="Arial" charset="0"/>
              </a:defRPr>
            </a:lvl1pPr>
            <a:lvl2pPr marL="742950" indent="-285750" eaLnBrk="0" hangingPunct="0">
              <a:defRPr b="1">
                <a:solidFill>
                  <a:schemeClr val="tx1"/>
                </a:solidFill>
                <a:latin typeface="Arial" charset="0"/>
                <a:cs typeface="Arial" charset="0"/>
              </a:defRPr>
            </a:lvl2pPr>
            <a:lvl3pPr marL="1143000" indent="-228600" eaLnBrk="0" hangingPunct="0">
              <a:defRPr b="1">
                <a:solidFill>
                  <a:schemeClr val="tx1"/>
                </a:solidFill>
                <a:latin typeface="Arial" charset="0"/>
                <a:cs typeface="Arial" charset="0"/>
              </a:defRPr>
            </a:lvl3pPr>
            <a:lvl4pPr marL="1600200" indent="-228600" eaLnBrk="0" hangingPunct="0">
              <a:defRPr b="1">
                <a:solidFill>
                  <a:schemeClr val="tx1"/>
                </a:solidFill>
                <a:latin typeface="Arial" charset="0"/>
                <a:cs typeface="Arial" charset="0"/>
              </a:defRPr>
            </a:lvl4pPr>
            <a:lvl5pPr marL="2057400" indent="-228600" eaLnBrk="0" hangingPunct="0">
              <a:defRPr b="1">
                <a:solidFill>
                  <a:schemeClr val="tx1"/>
                </a:solidFill>
                <a:latin typeface="Arial" charset="0"/>
                <a:cs typeface="Arial" charset="0"/>
              </a:defRPr>
            </a:lvl5pPr>
            <a:lvl6pPr marL="2514600" indent="-228600" eaLnBrk="0" fontAlgn="base" hangingPunct="0">
              <a:spcBef>
                <a:spcPct val="0"/>
              </a:spcBef>
              <a:spcAft>
                <a:spcPct val="0"/>
              </a:spcAft>
              <a:defRPr b="1">
                <a:solidFill>
                  <a:schemeClr val="tx1"/>
                </a:solidFill>
                <a:latin typeface="Arial" charset="0"/>
                <a:cs typeface="Arial" charset="0"/>
              </a:defRPr>
            </a:lvl6pPr>
            <a:lvl7pPr marL="2971800" indent="-228600" eaLnBrk="0" fontAlgn="base" hangingPunct="0">
              <a:spcBef>
                <a:spcPct val="0"/>
              </a:spcBef>
              <a:spcAft>
                <a:spcPct val="0"/>
              </a:spcAft>
              <a:defRPr b="1">
                <a:solidFill>
                  <a:schemeClr val="tx1"/>
                </a:solidFill>
                <a:latin typeface="Arial" charset="0"/>
                <a:cs typeface="Arial" charset="0"/>
              </a:defRPr>
            </a:lvl7pPr>
            <a:lvl8pPr marL="3429000" indent="-228600" eaLnBrk="0" fontAlgn="base" hangingPunct="0">
              <a:spcBef>
                <a:spcPct val="0"/>
              </a:spcBef>
              <a:spcAft>
                <a:spcPct val="0"/>
              </a:spcAft>
              <a:defRPr b="1">
                <a:solidFill>
                  <a:schemeClr val="tx1"/>
                </a:solidFill>
                <a:latin typeface="Arial" charset="0"/>
                <a:cs typeface="Arial" charset="0"/>
              </a:defRPr>
            </a:lvl8pPr>
            <a:lvl9pPr marL="3886200" indent="-228600" eaLnBrk="0" fontAlgn="base" hangingPunct="0">
              <a:spcBef>
                <a:spcPct val="0"/>
              </a:spcBef>
              <a:spcAft>
                <a:spcPct val="0"/>
              </a:spcAft>
              <a:defRPr b="1">
                <a:solidFill>
                  <a:schemeClr val="tx1"/>
                </a:solidFill>
                <a:latin typeface="Arial" charset="0"/>
                <a:cs typeface="Arial" charset="0"/>
              </a:defRPr>
            </a:lvl9pPr>
          </a:lstStyle>
          <a:p>
            <a:pPr eaLnBrk="1" hangingPunct="1"/>
            <a:r>
              <a:rPr lang="en-US" b="0" dirty="0"/>
              <a:t>Rosenfeld D., </a:t>
            </a:r>
            <a:r>
              <a:rPr lang="en-US" b="0" dirty="0" smtClean="0"/>
              <a:t>et al., 2008</a:t>
            </a:r>
            <a:r>
              <a:rPr lang="en-US" b="0" dirty="0"/>
              <a:t>: Flood or Drought: How Do Aerosols Affect Precipitation? </a:t>
            </a:r>
            <a:r>
              <a:rPr lang="en-US" i="1" dirty="0"/>
              <a:t>Science</a:t>
            </a:r>
            <a:r>
              <a:rPr lang="en-US" b="0" dirty="0"/>
              <a:t>, </a:t>
            </a:r>
            <a:r>
              <a:rPr lang="en-US" b="0" dirty="0" smtClean="0"/>
              <a:t>321</a:t>
            </a:r>
            <a:endParaRPr lang="en-US" b="0" dirty="0"/>
          </a:p>
        </p:txBody>
      </p:sp>
    </p:spTree>
    <p:extLst>
      <p:ext uri="{BB962C8B-B14F-4D97-AF65-F5344CB8AC3E}">
        <p14:creationId xmlns:p14="http://schemas.microsoft.com/office/powerpoint/2010/main" val="18621756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02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4"/>
          <p:cNvPicPr>
            <a:picLocks noChangeAspect="1" noChangeArrowheads="1"/>
          </p:cNvPicPr>
          <p:nvPr/>
        </p:nvPicPr>
        <p:blipFill rotWithShape="1">
          <a:blip r:embed="rId2" cstate="print"/>
          <a:srcRect b="49802"/>
          <a:stretch/>
        </p:blipFill>
        <p:spPr bwMode="auto">
          <a:xfrm>
            <a:off x="0" y="1757244"/>
            <a:ext cx="8965920" cy="4191000"/>
          </a:xfrm>
          <a:prstGeom prst="rect">
            <a:avLst/>
          </a:prstGeom>
          <a:noFill/>
          <a:ln w="9525">
            <a:noFill/>
            <a:miter lim="800000"/>
            <a:headEnd/>
            <a:tailEnd/>
          </a:ln>
        </p:spPr>
      </p:pic>
      <p:sp>
        <p:nvSpPr>
          <p:cNvPr id="52227" name="Rectangle 5"/>
          <p:cNvSpPr>
            <a:spLocks noChangeArrowheads="1"/>
          </p:cNvSpPr>
          <p:nvPr/>
        </p:nvSpPr>
        <p:spPr bwMode="auto">
          <a:xfrm>
            <a:off x="598628" y="5578912"/>
            <a:ext cx="3848100" cy="369332"/>
          </a:xfrm>
          <a:prstGeom prst="rect">
            <a:avLst/>
          </a:prstGeom>
          <a:noFill/>
          <a:ln w="9525">
            <a:noFill/>
            <a:miter lim="800000"/>
            <a:headEnd/>
            <a:tailEnd/>
          </a:ln>
        </p:spPr>
        <p:txBody>
          <a:bodyPr wrap="square">
            <a:spAutoFit/>
          </a:bodyPr>
          <a:lstStyle/>
          <a:p>
            <a:pPr algn="l" defTabSz="914305" fontAlgn="auto">
              <a:spcBef>
                <a:spcPts val="0"/>
              </a:spcBef>
              <a:spcAft>
                <a:spcPts val="0"/>
              </a:spcAft>
            </a:pPr>
            <a:r>
              <a:rPr lang="en-US" sz="1800" i="1" dirty="0" smtClean="0">
                <a:solidFill>
                  <a:srgbClr val="000000"/>
                </a:solidFill>
                <a:latin typeface="Arial"/>
                <a:cs typeface="+mn-cs"/>
              </a:rPr>
              <a:t>Cloud </a:t>
            </a:r>
            <a:r>
              <a:rPr lang="en-US" sz="1800" i="1" dirty="0">
                <a:solidFill>
                  <a:srgbClr val="000000"/>
                </a:solidFill>
                <a:latin typeface="Arial"/>
                <a:cs typeface="+mn-cs"/>
              </a:rPr>
              <a:t>top pressure (P) vs. </a:t>
            </a:r>
            <a:r>
              <a:rPr lang="en-US" sz="1800" i="1" dirty="0" smtClean="0">
                <a:solidFill>
                  <a:srgbClr val="000000"/>
                </a:solidFill>
                <a:latin typeface="Arial"/>
                <a:cs typeface="+mn-cs"/>
              </a:rPr>
              <a:t>AOD</a:t>
            </a:r>
          </a:p>
        </p:txBody>
      </p:sp>
      <p:sp>
        <p:nvSpPr>
          <p:cNvPr id="360454" name="Rectangle 6"/>
          <p:cNvSpPr>
            <a:spLocks noChangeArrowheads="1"/>
          </p:cNvSpPr>
          <p:nvPr/>
        </p:nvSpPr>
        <p:spPr bwMode="auto">
          <a:xfrm>
            <a:off x="0" y="821790"/>
            <a:ext cx="8984970" cy="646331"/>
          </a:xfrm>
          <a:prstGeom prst="rect">
            <a:avLst/>
          </a:prstGeom>
          <a:noFill/>
          <a:ln w="9525">
            <a:noFill/>
            <a:miter lim="800000"/>
            <a:headEnd/>
            <a:tailEnd/>
          </a:ln>
          <a:effectLst/>
        </p:spPr>
        <p:txBody>
          <a:bodyPr wrap="square">
            <a:spAutoFit/>
          </a:bodyPr>
          <a:lstStyle/>
          <a:p>
            <a:pPr algn="ctr" defTabSz="914305" fontAlgn="auto">
              <a:spcBef>
                <a:spcPts val="0"/>
              </a:spcBef>
              <a:spcAft>
                <a:spcPts val="0"/>
              </a:spcAft>
              <a:defRPr/>
            </a:pPr>
            <a:r>
              <a:rPr lang="pt-BR" sz="3600" b="1" dirty="0" err="1" smtClean="0">
                <a:solidFill>
                  <a:srgbClr val="000000"/>
                </a:solidFill>
                <a:effectLst>
                  <a:outerShdw blurRad="38100" dist="38100" dir="2700000" algn="tl">
                    <a:srgbClr val="000000">
                      <a:alpha val="43137"/>
                    </a:srgbClr>
                  </a:outerShdw>
                </a:effectLst>
                <a:cs typeface="+mn-cs"/>
              </a:rPr>
              <a:t>Clouds</a:t>
            </a:r>
            <a:r>
              <a:rPr lang="pt-BR" sz="3600" b="1" dirty="0" smtClean="0">
                <a:solidFill>
                  <a:srgbClr val="000000"/>
                </a:solidFill>
                <a:effectLst>
                  <a:outerShdw blurRad="38100" dist="38100" dir="2700000" algn="tl">
                    <a:srgbClr val="000000">
                      <a:alpha val="43137"/>
                    </a:srgbClr>
                  </a:outerShdw>
                </a:effectLst>
                <a:cs typeface="+mn-cs"/>
              </a:rPr>
              <a:t> </a:t>
            </a:r>
            <a:r>
              <a:rPr lang="pt-BR" sz="3600" b="1" dirty="0" err="1" smtClean="0">
                <a:solidFill>
                  <a:srgbClr val="000000"/>
                </a:solidFill>
                <a:effectLst>
                  <a:outerShdw blurRad="38100" dist="38100" dir="2700000" algn="tl">
                    <a:srgbClr val="000000">
                      <a:alpha val="43137"/>
                    </a:srgbClr>
                  </a:outerShdw>
                </a:effectLst>
                <a:cs typeface="+mn-cs"/>
              </a:rPr>
              <a:t>and</a:t>
            </a:r>
            <a:r>
              <a:rPr lang="pt-BR" sz="3600" b="1" dirty="0" smtClean="0">
                <a:solidFill>
                  <a:srgbClr val="000000"/>
                </a:solidFill>
                <a:effectLst>
                  <a:outerShdw blurRad="38100" dist="38100" dir="2700000" algn="tl">
                    <a:srgbClr val="000000">
                      <a:alpha val="43137"/>
                    </a:srgbClr>
                  </a:outerShdw>
                </a:effectLst>
                <a:cs typeface="+mn-cs"/>
              </a:rPr>
              <a:t> </a:t>
            </a:r>
            <a:r>
              <a:rPr lang="pt-BR" sz="3600" b="1" dirty="0" err="1" smtClean="0">
                <a:solidFill>
                  <a:srgbClr val="000000"/>
                </a:solidFill>
                <a:effectLst>
                  <a:outerShdw blurRad="38100" dist="38100" dir="2700000" algn="tl">
                    <a:srgbClr val="000000">
                      <a:alpha val="43137"/>
                    </a:srgbClr>
                  </a:outerShdw>
                </a:effectLst>
                <a:cs typeface="+mn-cs"/>
              </a:rPr>
              <a:t>aerosols</a:t>
            </a:r>
            <a:r>
              <a:rPr lang="pt-BR" sz="3600" b="1" dirty="0" smtClean="0">
                <a:solidFill>
                  <a:srgbClr val="000000"/>
                </a:solidFill>
                <a:effectLst>
                  <a:outerShdw blurRad="38100" dist="38100" dir="2700000" algn="tl">
                    <a:srgbClr val="000000">
                      <a:alpha val="43137"/>
                    </a:srgbClr>
                  </a:outerShdw>
                </a:effectLst>
                <a:cs typeface="+mn-cs"/>
              </a:rPr>
              <a:t> in </a:t>
            </a:r>
            <a:r>
              <a:rPr lang="pt-BR" sz="3600" b="1" dirty="0" err="1" smtClean="0">
                <a:solidFill>
                  <a:srgbClr val="000000"/>
                </a:solidFill>
                <a:effectLst>
                  <a:outerShdw blurRad="38100" dist="38100" dir="2700000" algn="tl">
                    <a:srgbClr val="000000">
                      <a:alpha val="43137"/>
                    </a:srgbClr>
                  </a:outerShdw>
                </a:effectLst>
                <a:cs typeface="+mn-cs"/>
              </a:rPr>
              <a:t>Amazonia</a:t>
            </a:r>
            <a:endParaRPr lang="pt-BR" sz="3600" b="1" dirty="0">
              <a:solidFill>
                <a:srgbClr val="000000"/>
              </a:solidFill>
              <a:effectLst>
                <a:outerShdw blurRad="38100" dist="38100" dir="2700000" algn="tl">
                  <a:srgbClr val="000000">
                    <a:alpha val="43137"/>
                  </a:srgbClr>
                </a:outerShdw>
              </a:effectLst>
              <a:cs typeface="+mn-cs"/>
            </a:endParaRPr>
          </a:p>
        </p:txBody>
      </p:sp>
      <p:sp>
        <p:nvSpPr>
          <p:cNvPr id="52229" name="TextBox 5"/>
          <p:cNvSpPr txBox="1">
            <a:spLocks noChangeArrowheads="1"/>
          </p:cNvSpPr>
          <p:nvPr/>
        </p:nvSpPr>
        <p:spPr bwMode="auto">
          <a:xfrm>
            <a:off x="5849662" y="6131926"/>
            <a:ext cx="2590774" cy="338554"/>
          </a:xfrm>
          <a:prstGeom prst="rect">
            <a:avLst/>
          </a:prstGeom>
          <a:noFill/>
          <a:ln w="9525">
            <a:noFill/>
            <a:miter lim="800000"/>
            <a:headEnd/>
            <a:tailEnd/>
          </a:ln>
        </p:spPr>
        <p:txBody>
          <a:bodyPr wrap="none">
            <a:spAutoFit/>
          </a:bodyPr>
          <a:lstStyle/>
          <a:p>
            <a:pPr algn="l" defTabSz="914305" fontAlgn="auto">
              <a:spcBef>
                <a:spcPts val="0"/>
              </a:spcBef>
              <a:spcAft>
                <a:spcPts val="0"/>
              </a:spcAft>
            </a:pPr>
            <a:r>
              <a:rPr lang="en-US" sz="1600" i="1" dirty="0" smtClean="0">
                <a:solidFill>
                  <a:srgbClr val="000000"/>
                </a:solidFill>
                <a:latin typeface="Arial"/>
                <a:cs typeface="+mn-cs"/>
              </a:rPr>
              <a:t>Koren </a:t>
            </a:r>
            <a:r>
              <a:rPr lang="en-US" sz="1600" i="1" dirty="0">
                <a:solidFill>
                  <a:srgbClr val="000000"/>
                </a:solidFill>
                <a:latin typeface="Arial"/>
                <a:cs typeface="+mn-cs"/>
              </a:rPr>
              <a:t>et al., Science 2008</a:t>
            </a:r>
          </a:p>
        </p:txBody>
      </p:sp>
      <p:sp>
        <p:nvSpPr>
          <p:cNvPr id="7" name="TextBox 6"/>
          <p:cNvSpPr txBox="1"/>
          <p:nvPr/>
        </p:nvSpPr>
        <p:spPr>
          <a:xfrm>
            <a:off x="5259112" y="1985573"/>
            <a:ext cx="1518364" cy="369332"/>
          </a:xfrm>
          <a:prstGeom prst="rect">
            <a:avLst/>
          </a:prstGeom>
          <a:noFill/>
        </p:spPr>
        <p:txBody>
          <a:bodyPr wrap="none" rtlCol="0">
            <a:spAutoFit/>
          </a:bodyPr>
          <a:lstStyle/>
          <a:p>
            <a:pPr algn="l" defTabSz="914305" fontAlgn="auto">
              <a:spcBef>
                <a:spcPts val="0"/>
              </a:spcBef>
              <a:spcAft>
                <a:spcPts val="0"/>
              </a:spcAft>
            </a:pPr>
            <a:r>
              <a:rPr lang="en-US" sz="1800" i="1" dirty="0" smtClean="0">
                <a:solidFill>
                  <a:srgbClr val="000000"/>
                </a:solidFill>
                <a:latin typeface="Arial"/>
                <a:cs typeface="+mn-cs"/>
              </a:rPr>
              <a:t>Microphysics</a:t>
            </a:r>
            <a:endParaRPr lang="en-US" sz="1800" i="1" dirty="0">
              <a:solidFill>
                <a:srgbClr val="000000"/>
              </a:solidFill>
              <a:latin typeface="Arial"/>
              <a:cs typeface="+mn-cs"/>
            </a:endParaRPr>
          </a:p>
        </p:txBody>
      </p:sp>
      <p:sp>
        <p:nvSpPr>
          <p:cNvPr id="8" name="Rectangle 7"/>
          <p:cNvSpPr/>
          <p:nvPr/>
        </p:nvSpPr>
        <p:spPr>
          <a:xfrm>
            <a:off x="6777476" y="3483412"/>
            <a:ext cx="2005677" cy="369332"/>
          </a:xfrm>
          <a:prstGeom prst="rect">
            <a:avLst/>
          </a:prstGeom>
        </p:spPr>
        <p:txBody>
          <a:bodyPr wrap="none">
            <a:spAutoFit/>
          </a:bodyPr>
          <a:lstStyle/>
          <a:p>
            <a:pPr algn="l" defTabSz="914305" fontAlgn="auto">
              <a:spcBef>
                <a:spcPts val="0"/>
              </a:spcBef>
              <a:spcAft>
                <a:spcPts val="0"/>
              </a:spcAft>
            </a:pPr>
            <a:r>
              <a:rPr lang="en-US" sz="1800" i="1" dirty="0" smtClean="0">
                <a:solidFill>
                  <a:srgbClr val="000000"/>
                </a:solidFill>
                <a:latin typeface="Arial"/>
                <a:cs typeface="+mn-cs"/>
              </a:rPr>
              <a:t>absorption effects</a:t>
            </a:r>
            <a:endParaRPr lang="en-US" sz="1800" i="1" dirty="0">
              <a:solidFill>
                <a:srgbClr val="000000"/>
              </a:solidFill>
              <a:latin typeface="Arial"/>
              <a:cs typeface="+mn-cs"/>
            </a:endParaRPr>
          </a:p>
        </p:txBody>
      </p:sp>
      <p:sp>
        <p:nvSpPr>
          <p:cNvPr id="2" name="Rectangle 1"/>
          <p:cNvSpPr/>
          <p:nvPr/>
        </p:nvSpPr>
        <p:spPr>
          <a:xfrm>
            <a:off x="6063888" y="5563990"/>
            <a:ext cx="2376548" cy="369332"/>
          </a:xfrm>
          <a:prstGeom prst="rect">
            <a:avLst/>
          </a:prstGeom>
        </p:spPr>
        <p:txBody>
          <a:bodyPr wrap="none">
            <a:spAutoFit/>
          </a:bodyPr>
          <a:lstStyle/>
          <a:p>
            <a:pPr algn="l" defTabSz="914305" fontAlgn="auto">
              <a:spcBef>
                <a:spcPts val="0"/>
              </a:spcBef>
              <a:spcAft>
                <a:spcPts val="0"/>
              </a:spcAft>
            </a:pPr>
            <a:r>
              <a:rPr lang="en-US" sz="1800" i="1" dirty="0" smtClean="0">
                <a:solidFill>
                  <a:srgbClr val="000000"/>
                </a:solidFill>
                <a:latin typeface="Arial"/>
                <a:cs typeface="+mn-cs"/>
              </a:rPr>
              <a:t>Cloud </a:t>
            </a:r>
            <a:r>
              <a:rPr lang="en-US" sz="1800" i="1" dirty="0">
                <a:solidFill>
                  <a:srgbClr val="000000"/>
                </a:solidFill>
                <a:latin typeface="Arial"/>
                <a:cs typeface="+mn-cs"/>
              </a:rPr>
              <a:t>fraction vs. AOD. </a:t>
            </a:r>
          </a:p>
        </p:txBody>
      </p:sp>
    </p:spTree>
    <p:extLst>
      <p:ext uri="{BB962C8B-B14F-4D97-AF65-F5344CB8AC3E}">
        <p14:creationId xmlns:p14="http://schemas.microsoft.com/office/powerpoint/2010/main" val="3598156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cstate="print"/>
          <a:srcRect/>
          <a:stretch>
            <a:fillRect/>
          </a:stretch>
        </p:blipFill>
        <p:spPr bwMode="auto">
          <a:xfrm>
            <a:off x="146304" y="609600"/>
            <a:ext cx="8997696" cy="3323844"/>
          </a:xfrm>
          <a:prstGeom prst="rect">
            <a:avLst/>
          </a:prstGeom>
          <a:noFill/>
          <a:ln w="9525">
            <a:noFill/>
            <a:miter lim="800000"/>
            <a:headEnd/>
            <a:tailEnd/>
          </a:ln>
          <a:effectLst/>
        </p:spPr>
      </p:pic>
      <p:sp>
        <p:nvSpPr>
          <p:cNvPr id="3" name="Rectangle 2"/>
          <p:cNvSpPr/>
          <p:nvPr/>
        </p:nvSpPr>
        <p:spPr>
          <a:xfrm>
            <a:off x="228600" y="4038600"/>
            <a:ext cx="8915400" cy="584775"/>
          </a:xfrm>
          <a:prstGeom prst="rect">
            <a:avLst/>
          </a:prstGeom>
        </p:spPr>
        <p:txBody>
          <a:bodyPr wrap="square">
            <a:spAutoFit/>
          </a:bodyPr>
          <a:lstStyle/>
          <a:p>
            <a:pPr fontAlgn="base">
              <a:spcBef>
                <a:spcPct val="0"/>
              </a:spcBef>
              <a:spcAft>
                <a:spcPct val="0"/>
              </a:spcAft>
            </a:pPr>
            <a:r>
              <a:rPr lang="en-US" sz="1600" dirty="0" smtClean="0">
                <a:solidFill>
                  <a:srgbClr val="000000"/>
                </a:solidFill>
                <a:latin typeface="+mj-lt"/>
                <a:cs typeface="Arial" pitchFamily="34" charset="0"/>
              </a:rPr>
              <a:t>(a) Correlation coefficient between AOD and precipitation for September 1995–2007. (b) Correlation p value.</a:t>
            </a:r>
          </a:p>
        </p:txBody>
      </p:sp>
      <p:sp>
        <p:nvSpPr>
          <p:cNvPr id="4" name="TextBox 3"/>
          <p:cNvSpPr txBox="1"/>
          <p:nvPr/>
        </p:nvSpPr>
        <p:spPr>
          <a:xfrm>
            <a:off x="304800" y="152400"/>
            <a:ext cx="8546888" cy="492443"/>
          </a:xfrm>
          <a:prstGeom prst="rect">
            <a:avLst/>
          </a:prstGeom>
          <a:noFill/>
        </p:spPr>
        <p:txBody>
          <a:bodyPr wrap="square" rtlCol="0">
            <a:spAutoFit/>
          </a:bodyPr>
          <a:lstStyle/>
          <a:p>
            <a:pPr algn="ctr" fontAlgn="base">
              <a:spcBef>
                <a:spcPct val="0"/>
              </a:spcBef>
              <a:spcAft>
                <a:spcPct val="0"/>
              </a:spcAft>
            </a:pPr>
            <a:r>
              <a:rPr lang="pt-BR" sz="2600" b="1" dirty="0" smtClean="0">
                <a:solidFill>
                  <a:srgbClr val="000000"/>
                </a:solidFill>
                <a:effectLst>
                  <a:outerShdw blurRad="38100" dist="38100" dir="2700000" algn="tl">
                    <a:srgbClr val="000000">
                      <a:alpha val="43137"/>
                    </a:srgbClr>
                  </a:outerShdw>
                </a:effectLst>
                <a:cs typeface="Arial" pitchFamily="34" charset="0"/>
              </a:rPr>
              <a:t>Correlation between aerosols and precipitation in Amazonia</a:t>
            </a:r>
            <a:endParaRPr lang="pt-BR" sz="2600" b="1" dirty="0">
              <a:solidFill>
                <a:srgbClr val="000000"/>
              </a:solidFill>
              <a:effectLst>
                <a:outerShdw blurRad="38100" dist="38100" dir="2700000" algn="tl">
                  <a:srgbClr val="000000">
                    <a:alpha val="43137"/>
                  </a:srgbClr>
                </a:outerShdw>
              </a:effectLst>
              <a:cs typeface="Arial" pitchFamily="34" charset="0"/>
            </a:endParaRPr>
          </a:p>
        </p:txBody>
      </p:sp>
      <p:pic>
        <p:nvPicPr>
          <p:cNvPr id="108547" name="Picture 3"/>
          <p:cNvPicPr>
            <a:picLocks noChangeAspect="1" noChangeArrowheads="1"/>
          </p:cNvPicPr>
          <p:nvPr/>
        </p:nvPicPr>
        <p:blipFill>
          <a:blip r:embed="rId4" cstate="print"/>
          <a:srcRect/>
          <a:stretch>
            <a:fillRect/>
          </a:stretch>
        </p:blipFill>
        <p:spPr bwMode="auto">
          <a:xfrm>
            <a:off x="5105400" y="4419600"/>
            <a:ext cx="3746288" cy="2281237"/>
          </a:xfrm>
          <a:prstGeom prst="rect">
            <a:avLst/>
          </a:prstGeom>
          <a:noFill/>
          <a:ln w="9525">
            <a:noFill/>
            <a:miter lim="800000"/>
            <a:headEnd/>
            <a:tailEnd/>
          </a:ln>
          <a:effectLst/>
        </p:spPr>
      </p:pic>
      <p:sp>
        <p:nvSpPr>
          <p:cNvPr id="6" name="Rectangle 5"/>
          <p:cNvSpPr/>
          <p:nvPr/>
        </p:nvSpPr>
        <p:spPr>
          <a:xfrm>
            <a:off x="228600" y="5943600"/>
            <a:ext cx="5029200" cy="307777"/>
          </a:xfrm>
          <a:prstGeom prst="rect">
            <a:avLst/>
          </a:prstGeom>
        </p:spPr>
        <p:txBody>
          <a:bodyPr wrap="square">
            <a:spAutoFit/>
          </a:bodyPr>
          <a:lstStyle/>
          <a:p>
            <a:pPr fontAlgn="base">
              <a:spcBef>
                <a:spcPct val="0"/>
              </a:spcBef>
              <a:spcAft>
                <a:spcPct val="0"/>
              </a:spcAft>
            </a:pPr>
            <a:r>
              <a:rPr lang="en-US" sz="1400" dirty="0" smtClean="0">
                <a:solidFill>
                  <a:srgbClr val="000000"/>
                </a:solidFill>
                <a:cs typeface="Arial" pitchFamily="34" charset="0"/>
              </a:rPr>
              <a:t>Region-mean end of dry season and corresponding 550-nm AOD. </a:t>
            </a:r>
          </a:p>
        </p:txBody>
      </p:sp>
      <p:sp>
        <p:nvSpPr>
          <p:cNvPr id="7" name="TextBox 6"/>
          <p:cNvSpPr txBox="1"/>
          <p:nvPr/>
        </p:nvSpPr>
        <p:spPr>
          <a:xfrm>
            <a:off x="228600" y="4744650"/>
            <a:ext cx="4572000" cy="1077218"/>
          </a:xfrm>
          <a:prstGeom prst="rect">
            <a:avLst/>
          </a:prstGeom>
          <a:noFill/>
        </p:spPr>
        <p:txBody>
          <a:bodyPr wrap="square" rtlCol="0">
            <a:spAutoFit/>
          </a:bodyPr>
          <a:lstStyle/>
          <a:p>
            <a:pPr fontAlgn="base">
              <a:spcBef>
                <a:spcPct val="0"/>
              </a:spcBef>
              <a:spcAft>
                <a:spcPct val="0"/>
              </a:spcAft>
            </a:pPr>
            <a:r>
              <a:rPr lang="en-US" sz="3200" b="1" smtClean="0">
                <a:solidFill>
                  <a:srgbClr val="000000"/>
                </a:solidFill>
                <a:cs typeface="Arial" pitchFamily="34" charset="0"/>
              </a:rPr>
              <a:t>Aerosols extending the duration of dry season</a:t>
            </a:r>
            <a:endParaRPr lang="en-US" sz="3200" b="1">
              <a:solidFill>
                <a:srgbClr val="000000"/>
              </a:solidFill>
              <a:cs typeface="Arial" pitchFamily="34" charset="0"/>
            </a:endParaRPr>
          </a:p>
        </p:txBody>
      </p:sp>
      <p:sp>
        <p:nvSpPr>
          <p:cNvPr id="8" name="TextBox 7"/>
          <p:cNvSpPr txBox="1"/>
          <p:nvPr/>
        </p:nvSpPr>
        <p:spPr>
          <a:xfrm>
            <a:off x="304800" y="6324600"/>
            <a:ext cx="1836850" cy="307777"/>
          </a:xfrm>
          <a:prstGeom prst="rect">
            <a:avLst/>
          </a:prstGeom>
          <a:noFill/>
        </p:spPr>
        <p:txBody>
          <a:bodyPr wrap="none" rtlCol="0">
            <a:spAutoFit/>
          </a:bodyPr>
          <a:lstStyle/>
          <a:p>
            <a:pPr fontAlgn="base">
              <a:spcBef>
                <a:spcPct val="0"/>
              </a:spcBef>
              <a:spcAft>
                <a:spcPct val="0"/>
              </a:spcAft>
            </a:pPr>
            <a:r>
              <a:rPr lang="pt-BR" sz="1400" i="1" dirty="0" err="1" smtClean="0">
                <a:solidFill>
                  <a:srgbClr val="000000"/>
                </a:solidFill>
                <a:cs typeface="Arial" pitchFamily="34" charset="0"/>
              </a:rPr>
              <a:t>Bevan</a:t>
            </a:r>
            <a:r>
              <a:rPr lang="pt-BR" sz="1400" i="1" dirty="0" smtClean="0">
                <a:solidFill>
                  <a:srgbClr val="000000"/>
                </a:solidFill>
                <a:cs typeface="Arial" pitchFamily="34" charset="0"/>
              </a:rPr>
              <a:t> et al., JGR 2009</a:t>
            </a:r>
            <a:endParaRPr lang="pt-BR" sz="1400" i="1" dirty="0">
              <a:solidFill>
                <a:srgbClr val="000000"/>
              </a:solidFill>
              <a:cs typeface="Arial" pitchFamily="34" charset="0"/>
            </a:endParaRPr>
          </a:p>
        </p:txBody>
      </p:sp>
    </p:spTree>
    <p:extLst>
      <p:ext uri="{BB962C8B-B14F-4D97-AF65-F5344CB8AC3E}">
        <p14:creationId xmlns:p14="http://schemas.microsoft.com/office/powerpoint/2010/main" val="735385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3" cstate="print"/>
          <a:srcRect/>
          <a:stretch>
            <a:fillRect/>
          </a:stretch>
        </p:blipFill>
        <p:spPr bwMode="auto">
          <a:xfrm>
            <a:off x="228600" y="152400"/>
            <a:ext cx="8594988" cy="2895600"/>
          </a:xfrm>
          <a:prstGeom prst="rect">
            <a:avLst/>
          </a:prstGeom>
          <a:noFill/>
          <a:ln w="9525">
            <a:noFill/>
            <a:miter lim="800000"/>
            <a:headEnd/>
            <a:tailEnd/>
          </a:ln>
          <a:effectLst/>
        </p:spPr>
      </p:pic>
      <p:pic>
        <p:nvPicPr>
          <p:cNvPr id="109571" name="Picture 3"/>
          <p:cNvPicPr>
            <a:picLocks noChangeAspect="1" noChangeArrowheads="1"/>
          </p:cNvPicPr>
          <p:nvPr/>
        </p:nvPicPr>
        <p:blipFill>
          <a:blip r:embed="rId4" cstate="print"/>
          <a:srcRect/>
          <a:stretch>
            <a:fillRect/>
          </a:stretch>
        </p:blipFill>
        <p:spPr bwMode="auto">
          <a:xfrm>
            <a:off x="4343400" y="3191022"/>
            <a:ext cx="3943350" cy="3666978"/>
          </a:xfrm>
          <a:prstGeom prst="rect">
            <a:avLst/>
          </a:prstGeom>
          <a:noFill/>
          <a:ln w="9525">
            <a:noFill/>
            <a:miter lim="800000"/>
            <a:headEnd/>
            <a:tailEnd/>
          </a:ln>
          <a:effectLst/>
        </p:spPr>
      </p:pic>
      <p:sp>
        <p:nvSpPr>
          <p:cNvPr id="6" name="Rectangle 5"/>
          <p:cNvSpPr/>
          <p:nvPr/>
        </p:nvSpPr>
        <p:spPr>
          <a:xfrm>
            <a:off x="228600" y="4800600"/>
            <a:ext cx="4114800" cy="1600438"/>
          </a:xfrm>
          <a:prstGeom prst="rect">
            <a:avLst/>
          </a:prstGeom>
        </p:spPr>
        <p:txBody>
          <a:bodyPr wrap="square">
            <a:spAutoFit/>
          </a:bodyPr>
          <a:lstStyle/>
          <a:p>
            <a:pPr fontAlgn="base">
              <a:spcBef>
                <a:spcPct val="0"/>
              </a:spcBef>
              <a:spcAft>
                <a:spcPct val="0"/>
              </a:spcAft>
            </a:pPr>
            <a:r>
              <a:rPr lang="en-US" sz="1400" dirty="0" smtClean="0">
                <a:solidFill>
                  <a:srgbClr val="000000"/>
                </a:solidFill>
                <a:cs typeface="Arial" pitchFamily="34" charset="0"/>
              </a:rPr>
              <a:t>Dust relation to ice-nucleus measurements. Dust concentrations during AMAZE-08. a, GEOS-Chem simulated dust from 2–6 March at 18 UTC. The field site, shown as a black diamond, typically fell near the edge of the plumes. Fine-dust concentrations from PIXE measurements (black rectangles; µg/m³, dp&lt;2µm.</a:t>
            </a:r>
          </a:p>
        </p:txBody>
      </p:sp>
      <p:sp>
        <p:nvSpPr>
          <p:cNvPr id="7" name="TextBox 6"/>
          <p:cNvSpPr txBox="1"/>
          <p:nvPr/>
        </p:nvSpPr>
        <p:spPr>
          <a:xfrm>
            <a:off x="228600" y="3505200"/>
            <a:ext cx="3733800" cy="1015663"/>
          </a:xfrm>
          <a:prstGeom prst="rect">
            <a:avLst/>
          </a:prstGeom>
          <a:noFill/>
        </p:spPr>
        <p:txBody>
          <a:bodyPr wrap="square" rtlCol="0">
            <a:spAutoFit/>
          </a:bodyPr>
          <a:lstStyle/>
          <a:p>
            <a:pPr fontAlgn="base">
              <a:spcBef>
                <a:spcPct val="0"/>
              </a:spcBef>
              <a:spcAft>
                <a:spcPct val="0"/>
              </a:spcAft>
            </a:pPr>
            <a:r>
              <a:rPr lang="pt-BR" sz="2000" b="1" dirty="0" smtClean="0">
                <a:solidFill>
                  <a:srgbClr val="000000"/>
                </a:solidFill>
                <a:cs typeface="Arial" pitchFamily="34" charset="0"/>
              </a:rPr>
              <a:t>Ice nuclei from biogenic emissions and Sahara dust in Central Amazonia</a:t>
            </a:r>
            <a:endParaRPr lang="pt-BR" sz="2000" b="1" dirty="0">
              <a:solidFill>
                <a:srgbClr val="000000"/>
              </a:solidFill>
              <a:cs typeface="Arial" pitchFamily="34" charset="0"/>
            </a:endParaRPr>
          </a:p>
        </p:txBody>
      </p:sp>
    </p:spTree>
    <p:extLst>
      <p:ext uri="{BB962C8B-B14F-4D97-AF65-F5344CB8AC3E}">
        <p14:creationId xmlns:p14="http://schemas.microsoft.com/office/powerpoint/2010/main" val="1318466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9981"/>
          <a:stretch/>
        </p:blipFill>
        <p:spPr bwMode="auto">
          <a:xfrm>
            <a:off x="452710" y="838200"/>
            <a:ext cx="8119306" cy="4549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47648" y="229283"/>
            <a:ext cx="8583888" cy="523220"/>
          </a:xfrm>
          <a:prstGeom prst="rect">
            <a:avLst/>
          </a:prstGeom>
          <a:noFill/>
        </p:spPr>
        <p:txBody>
          <a:bodyPr wrap="none" rtlCol="0">
            <a:spAutoFit/>
          </a:bodyPr>
          <a:lstStyle/>
          <a:p>
            <a:r>
              <a:rPr lang="pt-BR" sz="2800" b="1" dirty="0" smtClean="0">
                <a:effectLst>
                  <a:outerShdw blurRad="38100" dist="38100" dir="2700000" algn="tl">
                    <a:srgbClr val="000000">
                      <a:alpha val="43137"/>
                    </a:srgbClr>
                  </a:outerShdw>
                </a:effectLst>
              </a:rPr>
              <a:t>Rain rate (TRMM) versus Aerosol Optical Depth (MODIS)</a:t>
            </a:r>
            <a:endParaRPr lang="pt-BR" sz="2800" b="1" dirty="0">
              <a:effectLst>
                <a:outerShdw blurRad="38100" dist="38100" dir="2700000" algn="tl">
                  <a:srgbClr val="000000">
                    <a:alpha val="43137"/>
                  </a:srgbClr>
                </a:outerShdw>
              </a:effectLst>
            </a:endParaRPr>
          </a:p>
        </p:txBody>
      </p:sp>
      <p:sp>
        <p:nvSpPr>
          <p:cNvPr id="5" name="Rectangle 4"/>
          <p:cNvSpPr/>
          <p:nvPr/>
        </p:nvSpPr>
        <p:spPr>
          <a:xfrm>
            <a:off x="228598" y="5358051"/>
            <a:ext cx="8567531" cy="1200329"/>
          </a:xfrm>
          <a:prstGeom prst="rect">
            <a:avLst/>
          </a:prstGeom>
        </p:spPr>
        <p:txBody>
          <a:bodyPr wrap="square">
            <a:spAutoFit/>
          </a:bodyPr>
          <a:lstStyle/>
          <a:p>
            <a:r>
              <a:rPr lang="en-US" dirty="0"/>
              <a:t>13:30 local-time map of rain rate (</a:t>
            </a:r>
            <a:r>
              <a:rPr lang="en-US" i="1" dirty="0"/>
              <a:t>R</a:t>
            </a:r>
            <a:r>
              <a:rPr lang="en-US" dirty="0"/>
              <a:t>) and the observed trend with aerosol loading in four selected regions. </a:t>
            </a:r>
            <a:r>
              <a:rPr lang="en-US" dirty="0" smtClean="0"/>
              <a:t>Period: July </a:t>
            </a:r>
            <a:r>
              <a:rPr lang="en-US" dirty="0"/>
              <a:t>and August 2007. </a:t>
            </a:r>
            <a:r>
              <a:rPr lang="en-US" b="1" dirty="0"/>
              <a:t>b</a:t>
            </a:r>
            <a:r>
              <a:rPr lang="en-US" dirty="0"/>
              <a:t>, The average </a:t>
            </a:r>
            <a:r>
              <a:rPr lang="en-US" i="1" dirty="0"/>
              <a:t>R </a:t>
            </a:r>
            <a:r>
              <a:rPr lang="en-US" dirty="0"/>
              <a:t>values are plotted for six aerosol-loading sets (blue, including zero </a:t>
            </a:r>
            <a:r>
              <a:rPr lang="en-US" i="1" dirty="0"/>
              <a:t>R </a:t>
            </a:r>
            <a:r>
              <a:rPr lang="en-US" dirty="0"/>
              <a:t>grid squares</a:t>
            </a:r>
            <a:r>
              <a:rPr lang="en-US" dirty="0" smtClean="0"/>
              <a:t>; red</a:t>
            </a:r>
            <a:r>
              <a:rPr lang="en-US" dirty="0"/>
              <a:t>, without zero </a:t>
            </a:r>
            <a:r>
              <a:rPr lang="en-US" i="1" dirty="0"/>
              <a:t>R </a:t>
            </a:r>
            <a:r>
              <a:rPr lang="en-US" dirty="0"/>
              <a:t>grid squares). Note the </a:t>
            </a:r>
            <a:r>
              <a:rPr lang="en-US" i="1" dirty="0"/>
              <a:t>R </a:t>
            </a:r>
            <a:r>
              <a:rPr lang="en-US" dirty="0"/>
              <a:t>intensification as a function of AOD in all cases</a:t>
            </a:r>
            <a:r>
              <a:rPr lang="en-US" dirty="0" smtClean="0"/>
              <a:t>. (</a:t>
            </a:r>
            <a:r>
              <a:rPr lang="en-US" dirty="0" err="1" smtClean="0"/>
              <a:t>Koren</a:t>
            </a:r>
            <a:r>
              <a:rPr lang="en-US" dirty="0" smtClean="0"/>
              <a:t> et al., Nature 2012)</a:t>
            </a:r>
            <a:endParaRPr lang="pt-BR" dirty="0"/>
          </a:p>
        </p:txBody>
      </p:sp>
      <p:sp>
        <p:nvSpPr>
          <p:cNvPr id="2" name="TextBox 1"/>
          <p:cNvSpPr txBox="1"/>
          <p:nvPr/>
        </p:nvSpPr>
        <p:spPr>
          <a:xfrm>
            <a:off x="3228278" y="3162350"/>
            <a:ext cx="1129668" cy="369332"/>
          </a:xfrm>
          <a:prstGeom prst="rect">
            <a:avLst/>
          </a:prstGeom>
          <a:noFill/>
        </p:spPr>
        <p:txBody>
          <a:bodyPr wrap="none" rtlCol="0">
            <a:spAutoFit/>
          </a:bodyPr>
          <a:lstStyle/>
          <a:p>
            <a:r>
              <a:rPr lang="en-US" b="1" dirty="0" smtClean="0"/>
              <a:t>Amazonia</a:t>
            </a:r>
            <a:endParaRPr lang="en-US" b="1" dirty="0"/>
          </a:p>
        </p:txBody>
      </p:sp>
    </p:spTree>
    <p:extLst>
      <p:ext uri="{BB962C8B-B14F-4D97-AF65-F5344CB8AC3E}">
        <p14:creationId xmlns:p14="http://schemas.microsoft.com/office/powerpoint/2010/main" val="280397919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0" y="-3385"/>
            <a:ext cx="5164873" cy="6859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2483" y="2590800"/>
            <a:ext cx="4038600" cy="3785652"/>
          </a:xfrm>
          <a:prstGeom prst="rect">
            <a:avLst/>
          </a:prstGeom>
        </p:spPr>
        <p:txBody>
          <a:bodyPr wrap="square">
            <a:spAutoFit/>
          </a:bodyPr>
          <a:lstStyle/>
          <a:p>
            <a:r>
              <a:rPr lang="en-US" sz="2000" b="1" dirty="0" smtClean="0"/>
              <a:t>Maximum </a:t>
            </a:r>
            <a:r>
              <a:rPr lang="en-US" sz="2000" b="1" dirty="0"/>
              <a:t>monthly, annual mean and minimum </a:t>
            </a:r>
            <a:r>
              <a:rPr lang="en-US" sz="2000" b="1" dirty="0" smtClean="0"/>
              <a:t>monthly mean </a:t>
            </a:r>
            <a:r>
              <a:rPr lang="en-US" sz="2000" b="1" dirty="0"/>
              <a:t>Amazon river discharge at </a:t>
            </a:r>
            <a:r>
              <a:rPr lang="en-US" sz="2000" b="1" dirty="0" err="1"/>
              <a:t>Ó</a:t>
            </a:r>
            <a:r>
              <a:rPr lang="en-US" sz="2000" b="1" dirty="0" err="1" smtClean="0"/>
              <a:t>bidos</a:t>
            </a:r>
            <a:r>
              <a:rPr lang="en-US" sz="2000" b="1" dirty="0" smtClean="0"/>
              <a:t> </a:t>
            </a:r>
            <a:r>
              <a:rPr lang="en-US" sz="2000" b="1" dirty="0"/>
              <a:t>and in green </a:t>
            </a:r>
            <a:r>
              <a:rPr lang="en-US" sz="2000" b="1" dirty="0" smtClean="0"/>
              <a:t>maximum and </a:t>
            </a:r>
            <a:r>
              <a:rPr lang="en-US" sz="2000" b="1" dirty="0"/>
              <a:t>minimum daily mean river discharge, (b) δ</a:t>
            </a:r>
            <a:r>
              <a:rPr lang="en-US" sz="2000" b="1" baseline="30000" dirty="0"/>
              <a:t>18</a:t>
            </a:r>
            <a:r>
              <a:rPr lang="en-US" sz="2000" b="1" dirty="0"/>
              <a:t>O in </a:t>
            </a:r>
            <a:r>
              <a:rPr lang="en-US" sz="2000" b="1" dirty="0" smtClean="0"/>
              <a:t>precipitation in </a:t>
            </a:r>
            <a:r>
              <a:rPr lang="en-US" sz="2000" b="1" dirty="0"/>
              <a:t>Bolivia derived from tree rings (</a:t>
            </a:r>
            <a:r>
              <a:rPr lang="en-US" sz="2000" b="1" dirty="0" err="1"/>
              <a:t>Brienen</a:t>
            </a:r>
            <a:r>
              <a:rPr lang="en-US" sz="2000" b="1" dirty="0"/>
              <a:t> et al. 2012) and (c</a:t>
            </a:r>
            <a:r>
              <a:rPr lang="en-US" sz="2000" b="1" dirty="0" smtClean="0"/>
              <a:t>) tropical </a:t>
            </a:r>
            <a:r>
              <a:rPr lang="en-US" sz="2000" b="1" dirty="0"/>
              <a:t>Atlantic sea surface temperature from </a:t>
            </a:r>
            <a:r>
              <a:rPr lang="en-US" sz="2000" b="1" dirty="0" smtClean="0"/>
              <a:t>Extended reconstructed </a:t>
            </a:r>
            <a:r>
              <a:rPr lang="en-US" sz="2000" b="1" dirty="0"/>
              <a:t>sea surface temperature) </a:t>
            </a:r>
            <a:r>
              <a:rPr lang="en-US" sz="2000" b="1" dirty="0" smtClean="0"/>
              <a:t>(</a:t>
            </a:r>
            <a:r>
              <a:rPr lang="en-US" sz="2000" b="1" dirty="0" err="1" smtClean="0"/>
              <a:t>Gloor</a:t>
            </a:r>
            <a:r>
              <a:rPr lang="en-US" sz="2000" b="1" dirty="0" smtClean="0"/>
              <a:t> </a:t>
            </a:r>
            <a:r>
              <a:rPr lang="en-US" sz="2000" b="1" dirty="0"/>
              <a:t>et al. </a:t>
            </a:r>
            <a:r>
              <a:rPr lang="en-US" sz="2000" b="1" dirty="0" smtClean="0"/>
              <a:t>2013).</a:t>
            </a:r>
            <a:endParaRPr lang="en-US" sz="2000" b="1" dirty="0"/>
          </a:p>
        </p:txBody>
      </p:sp>
      <p:sp>
        <p:nvSpPr>
          <p:cNvPr id="3" name="TextBox 2"/>
          <p:cNvSpPr txBox="1"/>
          <p:nvPr/>
        </p:nvSpPr>
        <p:spPr>
          <a:xfrm>
            <a:off x="135673" y="176792"/>
            <a:ext cx="3962400" cy="1938992"/>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Is the Amazonian hydrological cycle intensifying?</a:t>
            </a:r>
            <a:endParaRPr lang="en-US"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592987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28600" y="33636"/>
            <a:ext cx="8534399" cy="738654"/>
          </a:xfrm>
          <a:prstGeom prst="rect">
            <a:avLst/>
          </a:prstGeom>
          <a:noFill/>
        </p:spPr>
        <p:txBody>
          <a:bodyPr wrap="square" lIns="91430" tIns="45715" rIns="91430" bIns="45715" rtlCol="0">
            <a:spAutoFit/>
          </a:bodyPr>
          <a:lstStyle/>
          <a:p>
            <a:pPr algn="ctr"/>
            <a:r>
              <a:rPr lang="en-GB" b="1" dirty="0">
                <a:solidFill>
                  <a:prstClr val="black"/>
                </a:solidFill>
              </a:rPr>
              <a:t>Average spatial distribution of the direct radiative forcing (DRF) of biomass </a:t>
            </a:r>
            <a:r>
              <a:rPr lang="en-GB" sz="2400" b="1" dirty="0">
                <a:solidFill>
                  <a:prstClr val="black"/>
                </a:solidFill>
              </a:rPr>
              <a:t>burning</a:t>
            </a:r>
            <a:r>
              <a:rPr lang="en-GB" b="1" dirty="0">
                <a:solidFill>
                  <a:prstClr val="black"/>
                </a:solidFill>
              </a:rPr>
              <a:t> aerosols in Amazonia during the dry </a:t>
            </a:r>
            <a:r>
              <a:rPr lang="en-GB" b="1" dirty="0" smtClean="0">
                <a:solidFill>
                  <a:prstClr val="black"/>
                </a:solidFill>
              </a:rPr>
              <a:t>season </a:t>
            </a:r>
            <a:r>
              <a:rPr lang="en-GB" b="1" dirty="0">
                <a:solidFill>
                  <a:prstClr val="black"/>
                </a:solidFill>
              </a:rPr>
              <a:t>of 2010</a:t>
            </a:r>
            <a:endParaRPr lang="en-US" b="1" dirty="0">
              <a:solidFill>
                <a:prstClr val="black"/>
              </a:solidFill>
            </a:endParaRPr>
          </a:p>
        </p:txBody>
      </p:sp>
      <p:sp>
        <p:nvSpPr>
          <p:cNvPr id="6" name="Rectangle 5"/>
          <p:cNvSpPr/>
          <p:nvPr/>
        </p:nvSpPr>
        <p:spPr>
          <a:xfrm>
            <a:off x="495299" y="721382"/>
            <a:ext cx="8001000" cy="369332"/>
          </a:xfrm>
          <a:prstGeom prst="rect">
            <a:avLst/>
          </a:prstGeom>
        </p:spPr>
        <p:txBody>
          <a:bodyPr wrap="square" lIns="91430" tIns="45715" rIns="91430" bIns="45715">
            <a:spAutoFit/>
          </a:bodyPr>
          <a:lstStyle/>
          <a:p>
            <a:pPr algn="ctr"/>
            <a:r>
              <a:rPr lang="pt-BR" b="1" dirty="0">
                <a:solidFill>
                  <a:prstClr val="black"/>
                </a:solidFill>
              </a:rPr>
              <a:t>CERES </a:t>
            </a:r>
            <a:r>
              <a:rPr lang="pt-BR" b="1" i="1" dirty="0">
                <a:solidFill>
                  <a:prstClr val="black"/>
                </a:solidFill>
              </a:rPr>
              <a:t>(</a:t>
            </a:r>
            <a:r>
              <a:rPr lang="pt-BR" b="1" i="1" dirty="0" err="1">
                <a:solidFill>
                  <a:prstClr val="black"/>
                </a:solidFill>
              </a:rPr>
              <a:t>Clouds</a:t>
            </a:r>
            <a:r>
              <a:rPr lang="pt-BR" b="1" i="1" dirty="0">
                <a:solidFill>
                  <a:prstClr val="black"/>
                </a:solidFill>
              </a:rPr>
              <a:t> </a:t>
            </a:r>
            <a:r>
              <a:rPr lang="pt-BR" b="1" i="1" dirty="0" err="1">
                <a:solidFill>
                  <a:prstClr val="black"/>
                </a:solidFill>
              </a:rPr>
              <a:t>and</a:t>
            </a:r>
            <a:r>
              <a:rPr lang="pt-BR" b="1" i="1" dirty="0">
                <a:solidFill>
                  <a:prstClr val="black"/>
                </a:solidFill>
              </a:rPr>
              <a:t> </a:t>
            </a:r>
            <a:r>
              <a:rPr lang="pt-BR" b="1" i="1" dirty="0" err="1">
                <a:solidFill>
                  <a:prstClr val="black"/>
                </a:solidFill>
              </a:rPr>
              <a:t>the</a:t>
            </a:r>
            <a:r>
              <a:rPr lang="pt-BR" b="1" i="1" dirty="0">
                <a:solidFill>
                  <a:prstClr val="black"/>
                </a:solidFill>
              </a:rPr>
              <a:t> </a:t>
            </a:r>
            <a:r>
              <a:rPr lang="pt-BR" b="1" i="1" dirty="0" err="1">
                <a:solidFill>
                  <a:prstClr val="black"/>
                </a:solidFill>
              </a:rPr>
              <a:t>Earth's</a:t>
            </a:r>
            <a:r>
              <a:rPr lang="pt-BR" b="1" i="1" dirty="0">
                <a:solidFill>
                  <a:prstClr val="black"/>
                </a:solidFill>
              </a:rPr>
              <a:t> </a:t>
            </a:r>
            <a:r>
              <a:rPr lang="pt-BR" b="1" i="1" dirty="0" err="1">
                <a:solidFill>
                  <a:prstClr val="black"/>
                </a:solidFill>
              </a:rPr>
              <a:t>Radiant</a:t>
            </a:r>
            <a:r>
              <a:rPr lang="pt-BR" b="1" i="1" dirty="0">
                <a:solidFill>
                  <a:prstClr val="black"/>
                </a:solidFill>
              </a:rPr>
              <a:t> Energy System) </a:t>
            </a:r>
            <a:r>
              <a:rPr lang="pt-BR" b="1" i="1" dirty="0" err="1">
                <a:solidFill>
                  <a:prstClr val="black"/>
                </a:solidFill>
              </a:rPr>
              <a:t>and</a:t>
            </a:r>
            <a:r>
              <a:rPr lang="pt-BR" b="1" i="1" dirty="0">
                <a:solidFill>
                  <a:prstClr val="black"/>
                </a:solidFill>
              </a:rPr>
              <a:t> MODIS</a:t>
            </a:r>
            <a:endParaRPr lang="en-US" b="1" dirty="0">
              <a:solidFill>
                <a:prstClr val="black"/>
              </a:solidFill>
            </a:endParaRPr>
          </a:p>
        </p:txBody>
      </p:sp>
      <p:pic>
        <p:nvPicPr>
          <p:cNvPr id="8" name="Picture 7" descr="D:\Backup\Elisa\Documentos\Paper-Faraday\SWARF24h-2010-Ago-Oct-Faraday-v2.PNG"/>
          <p:cNvPicPr/>
          <p:nvPr/>
        </p:nvPicPr>
        <p:blipFill>
          <a:blip r:embed="rId2" cstate="print"/>
          <a:srcRect/>
          <a:stretch>
            <a:fillRect/>
          </a:stretch>
        </p:blipFill>
        <p:spPr bwMode="auto">
          <a:xfrm>
            <a:off x="457200" y="1219200"/>
            <a:ext cx="8229600" cy="5413375"/>
          </a:xfrm>
          <a:prstGeom prst="rect">
            <a:avLst/>
          </a:prstGeom>
          <a:noFill/>
          <a:ln w="9525">
            <a:noFill/>
            <a:miter lim="800000"/>
            <a:headEnd/>
            <a:tailEnd/>
          </a:ln>
        </p:spPr>
      </p:pic>
    </p:spTree>
    <p:extLst>
      <p:ext uri="{BB962C8B-B14F-4D97-AF65-F5344CB8AC3E}">
        <p14:creationId xmlns:p14="http://schemas.microsoft.com/office/powerpoint/2010/main" val="985389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78964"/>
            <a:ext cx="9144000" cy="6179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8600" y="-143996"/>
            <a:ext cx="8915400" cy="830997"/>
          </a:xfrm>
          <a:prstGeom prst="rect">
            <a:avLst/>
          </a:prstGeom>
          <a:noFill/>
        </p:spPr>
        <p:txBody>
          <a:bodyPr wrap="square" rtlCol="0">
            <a:spAutoFit/>
          </a:bodyPr>
          <a:lstStyle/>
          <a:p>
            <a:pPr algn="ctr"/>
            <a:r>
              <a:rPr lang="en-US" sz="4800" b="1" dirty="0" smtClean="0"/>
              <a:t>Aerosol Cycling in Amazonia</a:t>
            </a:r>
            <a:endParaRPr lang="en-US" sz="4800" b="1" dirty="0"/>
          </a:p>
        </p:txBody>
      </p:sp>
    </p:spTree>
    <p:extLst>
      <p:ext uri="{BB962C8B-B14F-4D97-AF65-F5344CB8AC3E}">
        <p14:creationId xmlns:p14="http://schemas.microsoft.com/office/powerpoint/2010/main" val="17802324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70499" y="5029200"/>
            <a:ext cx="6084988" cy="1211733"/>
          </a:xfrm>
          <a:prstGeom prst="rect">
            <a:avLst/>
          </a:prstGeom>
          <a:noFill/>
        </p:spPr>
        <p:txBody>
          <a:bodyPr wrap="square" lIns="102736" tIns="51367" rIns="102736" bIns="51367" rtlCol="0">
            <a:spAutoFit/>
          </a:bodyPr>
          <a:lstStyle/>
          <a:p>
            <a:pPr algn="just"/>
            <a:r>
              <a:rPr lang="en-US" sz="2400" dirty="0" smtClean="0">
                <a:solidFill>
                  <a:prstClr val="black"/>
                </a:solidFill>
                <a:latin typeface="Arial" pitchFamily="34" charset="0"/>
                <a:cs typeface="Arial" pitchFamily="34" charset="0"/>
              </a:rPr>
              <a:t>Land-use change radiative forcing. Forested areas are selected in red and deforested areas are selected in yellow.</a:t>
            </a:r>
            <a:endParaRPr lang="en-US" sz="2400" dirty="0">
              <a:solidFill>
                <a:prstClr val="black"/>
              </a:solidFill>
              <a:latin typeface="Arial" pitchFamily="34" charset="0"/>
              <a:cs typeface="Arial" pitchFamily="34" charset="0"/>
            </a:endParaRPr>
          </a:p>
        </p:txBody>
      </p:sp>
      <p:pic>
        <p:nvPicPr>
          <p:cNvPr id="3" name="Picture 90" descr="D:\Backup\Elisa\Satelites\CERES\ComNuvens\Novadivalbedos\DesflorestamentoRO.png"/>
          <p:cNvPicPr>
            <a:picLocks noChangeAspect="1" noChangeArrowheads="1"/>
          </p:cNvPicPr>
          <p:nvPr/>
        </p:nvPicPr>
        <p:blipFill>
          <a:blip r:embed="rId2" cstate="print"/>
          <a:srcRect/>
          <a:stretch>
            <a:fillRect/>
          </a:stretch>
        </p:blipFill>
        <p:spPr bwMode="auto">
          <a:xfrm>
            <a:off x="228600" y="185297"/>
            <a:ext cx="5968786" cy="4793242"/>
          </a:xfrm>
          <a:prstGeom prst="rect">
            <a:avLst/>
          </a:prstGeom>
          <a:noFill/>
        </p:spPr>
      </p:pic>
      <p:sp>
        <p:nvSpPr>
          <p:cNvPr id="5" name="TextBox 4"/>
          <p:cNvSpPr txBox="1"/>
          <p:nvPr/>
        </p:nvSpPr>
        <p:spPr>
          <a:xfrm>
            <a:off x="6048375" y="152400"/>
            <a:ext cx="3124199" cy="2423470"/>
          </a:xfrm>
          <a:prstGeom prst="rect">
            <a:avLst/>
          </a:prstGeom>
          <a:noFill/>
          <a:ln>
            <a:noFill/>
          </a:ln>
        </p:spPr>
        <p:txBody>
          <a:bodyPr wrap="square" lIns="205470" tIns="102736" rIns="205470" bIns="102736" rtlCol="0">
            <a:spAutoFit/>
          </a:bodyPr>
          <a:lstStyle/>
          <a:p>
            <a:pPr algn="ctr"/>
            <a:r>
              <a:rPr lang="en-US" sz="2400" b="1" dirty="0" smtClean="0">
                <a:solidFill>
                  <a:srgbClr val="0033CC"/>
                </a:solidFill>
              </a:rPr>
              <a:t>Mean Diurnal Radiative Forcing due to change in surface albedo in Rondonia: </a:t>
            </a:r>
          </a:p>
          <a:p>
            <a:pPr algn="ctr"/>
            <a:r>
              <a:rPr lang="en-US" sz="2400" b="1" dirty="0" smtClean="0">
                <a:solidFill>
                  <a:srgbClr val="0033CC"/>
                </a:solidFill>
              </a:rPr>
              <a:t>-7.3 </a:t>
            </a:r>
            <a:r>
              <a:rPr lang="en-US" sz="2400" b="1" u="sng" dirty="0" smtClean="0">
                <a:solidFill>
                  <a:srgbClr val="0033CC"/>
                </a:solidFill>
              </a:rPr>
              <a:t>+</a:t>
            </a:r>
            <a:r>
              <a:rPr lang="en-US" sz="2400" b="1" dirty="0" smtClean="0">
                <a:solidFill>
                  <a:srgbClr val="0033CC"/>
                </a:solidFill>
              </a:rPr>
              <a:t> 0.9 W/m</a:t>
            </a:r>
            <a:r>
              <a:rPr lang="en-US" sz="2400" b="1" baseline="30000" dirty="0" smtClean="0">
                <a:solidFill>
                  <a:srgbClr val="0033CC"/>
                </a:solidFill>
              </a:rPr>
              <a:t>2</a:t>
            </a:r>
            <a:endParaRPr lang="en-US" sz="2400" b="1" baseline="30000" dirty="0">
              <a:solidFill>
                <a:srgbClr val="0033CC"/>
              </a:solidFill>
            </a:endParaRPr>
          </a:p>
        </p:txBody>
      </p:sp>
      <p:sp>
        <p:nvSpPr>
          <p:cNvPr id="6" name="TextBox 5"/>
          <p:cNvSpPr txBox="1"/>
          <p:nvPr/>
        </p:nvSpPr>
        <p:spPr>
          <a:xfrm>
            <a:off x="6078855" y="2895600"/>
            <a:ext cx="3048000" cy="1315474"/>
          </a:xfrm>
          <a:prstGeom prst="rect">
            <a:avLst/>
          </a:prstGeom>
          <a:noFill/>
          <a:ln>
            <a:noFill/>
          </a:ln>
        </p:spPr>
        <p:txBody>
          <a:bodyPr wrap="square" lIns="205470" tIns="102736" rIns="205470" bIns="102736" rtlCol="0">
            <a:spAutoFit/>
          </a:bodyPr>
          <a:lstStyle/>
          <a:p>
            <a:pPr algn="ctr"/>
            <a:r>
              <a:rPr lang="en-US" b="1" dirty="0" smtClean="0">
                <a:solidFill>
                  <a:srgbClr val="000066"/>
                </a:solidFill>
              </a:rPr>
              <a:t>Mean Diurnal Aerosol Forcing Efficiency:</a:t>
            </a:r>
          </a:p>
          <a:p>
            <a:pPr algn="ctr"/>
            <a:r>
              <a:rPr lang="en-US" b="1" dirty="0" smtClean="0">
                <a:solidFill>
                  <a:srgbClr val="008000"/>
                </a:solidFill>
              </a:rPr>
              <a:t>Forest: </a:t>
            </a:r>
            <a:r>
              <a:rPr lang="en-US" b="1" dirty="0" smtClean="0">
                <a:solidFill>
                  <a:srgbClr val="0033CC"/>
                </a:solidFill>
              </a:rPr>
              <a:t>-22.5 + 1.4 W/m</a:t>
            </a:r>
            <a:r>
              <a:rPr lang="en-US" b="1" baseline="30000" dirty="0" smtClean="0">
                <a:solidFill>
                  <a:srgbClr val="0033CC"/>
                </a:solidFill>
              </a:rPr>
              <a:t>2</a:t>
            </a:r>
          </a:p>
          <a:p>
            <a:pPr algn="ctr"/>
            <a:r>
              <a:rPr lang="en-US" b="1" dirty="0" smtClean="0">
                <a:solidFill>
                  <a:srgbClr val="FF0000"/>
                </a:solidFill>
              </a:rPr>
              <a:t>Cerrado:</a:t>
            </a:r>
            <a:r>
              <a:rPr lang="en-US" b="1" dirty="0" smtClean="0">
                <a:solidFill>
                  <a:srgbClr val="0033CC"/>
                </a:solidFill>
              </a:rPr>
              <a:t> -16.6 </a:t>
            </a:r>
            <a:r>
              <a:rPr lang="en-US" b="1" u="sng" dirty="0" smtClean="0">
                <a:solidFill>
                  <a:srgbClr val="0033CC"/>
                </a:solidFill>
              </a:rPr>
              <a:t>+</a:t>
            </a:r>
            <a:r>
              <a:rPr lang="en-US" b="1" dirty="0" smtClean="0">
                <a:solidFill>
                  <a:srgbClr val="0033CC"/>
                </a:solidFill>
              </a:rPr>
              <a:t> 1.7 W/m</a:t>
            </a:r>
            <a:r>
              <a:rPr lang="en-US" b="1" baseline="30000" dirty="0" smtClean="0">
                <a:solidFill>
                  <a:srgbClr val="0033CC"/>
                </a:solidFill>
              </a:rPr>
              <a:t>2</a:t>
            </a:r>
            <a:endParaRPr lang="en-US" b="1" baseline="30000" dirty="0">
              <a:solidFill>
                <a:srgbClr val="0033CC"/>
              </a:solidFill>
            </a:endParaRPr>
          </a:p>
        </p:txBody>
      </p:sp>
      <p:sp>
        <p:nvSpPr>
          <p:cNvPr id="4" name="TextBox 3"/>
          <p:cNvSpPr txBox="1"/>
          <p:nvPr/>
        </p:nvSpPr>
        <p:spPr>
          <a:xfrm>
            <a:off x="6400799" y="4648200"/>
            <a:ext cx="2726055" cy="1477328"/>
          </a:xfrm>
          <a:prstGeom prst="rect">
            <a:avLst/>
          </a:prstGeom>
          <a:noFill/>
        </p:spPr>
        <p:txBody>
          <a:bodyPr wrap="square" rtlCol="0">
            <a:spAutoFit/>
          </a:bodyPr>
          <a:lstStyle/>
          <a:p>
            <a:r>
              <a:rPr lang="en-US" b="1" dirty="0" smtClean="0">
                <a:solidFill>
                  <a:prstClr val="black"/>
                </a:solidFill>
              </a:rPr>
              <a:t>Water column difference by 6-10%</a:t>
            </a:r>
          </a:p>
          <a:p>
            <a:endParaRPr lang="en-US" b="1" dirty="0" smtClean="0">
              <a:solidFill>
                <a:prstClr val="black"/>
              </a:solidFill>
            </a:endParaRPr>
          </a:p>
          <a:p>
            <a:r>
              <a:rPr lang="en-US" b="1" dirty="0" smtClean="0">
                <a:solidFill>
                  <a:prstClr val="black"/>
                </a:solidFill>
              </a:rPr>
              <a:t>Forcing of water vapor column: </a:t>
            </a:r>
            <a:r>
              <a:rPr lang="en-GB" b="1" dirty="0">
                <a:solidFill>
                  <a:prstClr val="black"/>
                </a:solidFill>
              </a:rPr>
              <a:t>-0.4 to -1.2 W m</a:t>
            </a:r>
            <a:r>
              <a:rPr lang="en-GB" b="1" baseline="30000" dirty="0">
                <a:solidFill>
                  <a:prstClr val="black"/>
                </a:solidFill>
              </a:rPr>
              <a:t>-2</a:t>
            </a:r>
            <a:r>
              <a:rPr lang="en-GB" b="1" dirty="0">
                <a:solidFill>
                  <a:prstClr val="black"/>
                </a:solidFill>
              </a:rPr>
              <a:t> </a:t>
            </a:r>
            <a:endParaRPr lang="en-US" b="1" dirty="0">
              <a:solidFill>
                <a:prstClr val="black"/>
              </a:solidFill>
            </a:endParaRPr>
          </a:p>
        </p:txBody>
      </p:sp>
      <p:sp>
        <p:nvSpPr>
          <p:cNvPr id="7" name="TextBox 6"/>
          <p:cNvSpPr txBox="1"/>
          <p:nvPr/>
        </p:nvSpPr>
        <p:spPr>
          <a:xfrm>
            <a:off x="217714" y="6357648"/>
            <a:ext cx="1735155" cy="369332"/>
          </a:xfrm>
          <a:prstGeom prst="rect">
            <a:avLst/>
          </a:prstGeom>
          <a:noFill/>
        </p:spPr>
        <p:txBody>
          <a:bodyPr wrap="none" rtlCol="0">
            <a:spAutoFit/>
          </a:bodyPr>
          <a:lstStyle/>
          <a:p>
            <a:r>
              <a:rPr lang="en-US" i="1" dirty="0" err="1" smtClean="0">
                <a:solidFill>
                  <a:prstClr val="black"/>
                </a:solidFill>
              </a:rPr>
              <a:t>Sena</a:t>
            </a:r>
            <a:r>
              <a:rPr lang="en-US" i="1" dirty="0" smtClean="0">
                <a:solidFill>
                  <a:prstClr val="black"/>
                </a:solidFill>
              </a:rPr>
              <a:t> et al., 2013</a:t>
            </a:r>
            <a:endParaRPr lang="en-US" i="1" dirty="0">
              <a:solidFill>
                <a:prstClr val="black"/>
              </a:solidFill>
            </a:endParaRPr>
          </a:p>
        </p:txBody>
      </p:sp>
    </p:spTree>
    <p:extLst>
      <p:ext uri="{BB962C8B-B14F-4D97-AF65-F5344CB8AC3E}">
        <p14:creationId xmlns:p14="http://schemas.microsoft.com/office/powerpoint/2010/main" val="206646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ppaveragedate.720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626" y="1219200"/>
            <a:ext cx="9144000" cy="5143500"/>
          </a:xfrm>
          <a:prstGeom prst="rect">
            <a:avLst/>
          </a:prstGeom>
        </p:spPr>
      </p:pic>
      <p:sp>
        <p:nvSpPr>
          <p:cNvPr id="5" name="Rectangle 4"/>
          <p:cNvSpPr/>
          <p:nvPr/>
        </p:nvSpPr>
        <p:spPr>
          <a:xfrm>
            <a:off x="152400" y="152400"/>
            <a:ext cx="8763000" cy="461665"/>
          </a:xfrm>
          <a:prstGeom prst="rect">
            <a:avLst/>
          </a:prstGeom>
        </p:spPr>
        <p:txBody>
          <a:bodyPr wrap="square">
            <a:spAutoFit/>
          </a:bodyPr>
          <a:lstStyle/>
          <a:p>
            <a:pPr algn="ctr"/>
            <a:r>
              <a:rPr lang="en-US" sz="2400" b="1" dirty="0"/>
              <a:t>HOW MUCH CARBON DO PLANTS TAKE FROM THE ATMOSPHERE? </a:t>
            </a:r>
            <a:endParaRPr lang="en-US" sz="2400" dirty="0"/>
          </a:p>
        </p:txBody>
      </p:sp>
      <p:sp>
        <p:nvSpPr>
          <p:cNvPr id="6" name="TextBox 5"/>
          <p:cNvSpPr txBox="1"/>
          <p:nvPr/>
        </p:nvSpPr>
        <p:spPr>
          <a:xfrm>
            <a:off x="381000" y="614065"/>
            <a:ext cx="8219403" cy="400110"/>
          </a:xfrm>
          <a:prstGeom prst="rect">
            <a:avLst/>
          </a:prstGeom>
          <a:noFill/>
        </p:spPr>
        <p:txBody>
          <a:bodyPr wrap="square" rtlCol="0">
            <a:spAutoFit/>
          </a:bodyPr>
          <a:lstStyle/>
          <a:p>
            <a:pPr algn="ctr"/>
            <a:r>
              <a:rPr lang="en-US" sz="2000" i="1" dirty="0" smtClean="0"/>
              <a:t>MODIS </a:t>
            </a:r>
            <a:r>
              <a:rPr lang="en-US" sz="2000" i="1" dirty="0"/>
              <a:t>gross primary productivity </a:t>
            </a:r>
            <a:r>
              <a:rPr lang="en-US" sz="2000" i="1" dirty="0" smtClean="0"/>
              <a:t>(GPP) estimation from NDVI 2000-2010</a:t>
            </a:r>
            <a:endParaRPr lang="en-US" sz="2000" i="1" dirty="0"/>
          </a:p>
        </p:txBody>
      </p:sp>
    </p:spTree>
    <p:extLst>
      <p:ext uri="{BB962C8B-B14F-4D97-AF65-F5344CB8AC3E}">
        <p14:creationId xmlns:p14="http://schemas.microsoft.com/office/powerpoint/2010/main" val="34791110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forest aerosol"/>
          <p:cNvPicPr>
            <a:picLocks noChangeAspect="1" noChangeArrowheads="1"/>
          </p:cNvPicPr>
          <p:nvPr/>
        </p:nvPicPr>
        <p:blipFill>
          <a:blip r:embed="rId3" cstate="print"/>
          <a:srcRect/>
          <a:stretch>
            <a:fillRect/>
          </a:stretch>
        </p:blipFill>
        <p:spPr bwMode="auto">
          <a:xfrm>
            <a:off x="4532313" y="0"/>
            <a:ext cx="4611687" cy="6858000"/>
          </a:xfrm>
          <a:prstGeom prst="rect">
            <a:avLst/>
          </a:prstGeom>
          <a:noFill/>
        </p:spPr>
      </p:pic>
      <p:sp>
        <p:nvSpPr>
          <p:cNvPr id="99331" name="Rectangle 3"/>
          <p:cNvSpPr>
            <a:spLocks noChangeArrowheads="1"/>
          </p:cNvSpPr>
          <p:nvPr/>
        </p:nvSpPr>
        <p:spPr bwMode="auto">
          <a:xfrm>
            <a:off x="1721643" y="3141690"/>
            <a:ext cx="1143000" cy="533400"/>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Temperature</a:t>
            </a:r>
          </a:p>
        </p:txBody>
      </p:sp>
      <p:sp>
        <p:nvSpPr>
          <p:cNvPr id="99332" name="Rectangle 4"/>
          <p:cNvSpPr>
            <a:spLocks noChangeArrowheads="1"/>
          </p:cNvSpPr>
          <p:nvPr/>
        </p:nvSpPr>
        <p:spPr bwMode="auto">
          <a:xfrm>
            <a:off x="197643" y="2227290"/>
            <a:ext cx="1808163" cy="395288"/>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CO</a:t>
            </a:r>
            <a:r>
              <a:rPr lang="en-GB" sz="1200" b="1" baseline="-25000">
                <a:latin typeface="Tahoma" pitchFamily="34" charset="0"/>
              </a:rPr>
              <a:t>2</a:t>
            </a:r>
            <a:r>
              <a:rPr lang="en-GB" sz="1200" b="1">
                <a:latin typeface="Tahoma" pitchFamily="34" charset="0"/>
              </a:rPr>
              <a:t> Concentration</a:t>
            </a:r>
          </a:p>
        </p:txBody>
      </p:sp>
      <p:sp>
        <p:nvSpPr>
          <p:cNvPr id="99333" name="Rectangle 5"/>
          <p:cNvSpPr>
            <a:spLocks noChangeArrowheads="1"/>
          </p:cNvSpPr>
          <p:nvPr/>
        </p:nvSpPr>
        <p:spPr bwMode="auto">
          <a:xfrm>
            <a:off x="350043" y="4268815"/>
            <a:ext cx="1531938" cy="473075"/>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Photosynthesis</a:t>
            </a:r>
            <a:r>
              <a:rPr lang="en-GB" sz="1200" b="1">
                <a:latin typeface="Times New Roman" pitchFamily="18" charset="0"/>
              </a:rPr>
              <a:t> </a:t>
            </a:r>
          </a:p>
        </p:txBody>
      </p:sp>
      <p:sp>
        <p:nvSpPr>
          <p:cNvPr id="99334" name="Rectangle 6"/>
          <p:cNvSpPr>
            <a:spLocks noChangeArrowheads="1"/>
          </p:cNvSpPr>
          <p:nvPr/>
        </p:nvSpPr>
        <p:spPr bwMode="auto">
          <a:xfrm>
            <a:off x="2559843" y="4284690"/>
            <a:ext cx="1655763" cy="458788"/>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BVOC emissions</a:t>
            </a:r>
            <a:r>
              <a:rPr lang="en-GB" sz="1200" b="1">
                <a:latin typeface="Times New Roman" pitchFamily="18" charset="0"/>
              </a:rPr>
              <a:t> </a:t>
            </a:r>
          </a:p>
        </p:txBody>
      </p:sp>
      <p:sp>
        <p:nvSpPr>
          <p:cNvPr id="99335" name="Rectangle 7"/>
          <p:cNvSpPr>
            <a:spLocks noChangeArrowheads="1"/>
          </p:cNvSpPr>
          <p:nvPr/>
        </p:nvSpPr>
        <p:spPr bwMode="auto">
          <a:xfrm>
            <a:off x="2331243" y="2227290"/>
            <a:ext cx="1887538" cy="395288"/>
          </a:xfrm>
          <a:prstGeom prst="rect">
            <a:avLst/>
          </a:prstGeom>
          <a:solidFill>
            <a:schemeClr val="bg1"/>
          </a:solidFill>
          <a:ln w="9525">
            <a:solidFill>
              <a:schemeClr val="tx1"/>
            </a:solidFill>
            <a:miter lim="800000"/>
            <a:headEnd/>
            <a:tailEnd/>
          </a:ln>
          <a:effectLst/>
        </p:spPr>
        <p:txBody>
          <a:bodyPr wrap="none" anchor="ctr"/>
          <a:lstStyle/>
          <a:p>
            <a:pPr algn="ctr" eaLnBrk="0" hangingPunct="0"/>
            <a:r>
              <a:rPr lang="en-GB" sz="1200" b="1">
                <a:latin typeface="Tahoma" pitchFamily="34" charset="0"/>
              </a:rPr>
              <a:t>Aerosol Concentration</a:t>
            </a:r>
          </a:p>
        </p:txBody>
      </p:sp>
      <p:sp>
        <p:nvSpPr>
          <p:cNvPr id="99336" name="Line 8"/>
          <p:cNvSpPr>
            <a:spLocks noChangeShapeType="1"/>
          </p:cNvSpPr>
          <p:nvPr/>
        </p:nvSpPr>
        <p:spPr bwMode="auto">
          <a:xfrm flipH="1">
            <a:off x="2636043" y="2681315"/>
            <a:ext cx="363538" cy="384175"/>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37" name="Line 9"/>
          <p:cNvSpPr>
            <a:spLocks noChangeShapeType="1"/>
          </p:cNvSpPr>
          <p:nvPr/>
        </p:nvSpPr>
        <p:spPr bwMode="auto">
          <a:xfrm>
            <a:off x="1569243" y="2684490"/>
            <a:ext cx="381000" cy="381000"/>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38" name="Line 10"/>
          <p:cNvSpPr>
            <a:spLocks noChangeShapeType="1"/>
          </p:cNvSpPr>
          <p:nvPr/>
        </p:nvSpPr>
        <p:spPr bwMode="auto">
          <a:xfrm flipH="1">
            <a:off x="1632743" y="3751290"/>
            <a:ext cx="317500" cy="433388"/>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39" name="Line 11"/>
          <p:cNvSpPr>
            <a:spLocks noChangeShapeType="1"/>
          </p:cNvSpPr>
          <p:nvPr/>
        </p:nvSpPr>
        <p:spPr bwMode="auto">
          <a:xfrm>
            <a:off x="1964531" y="4518053"/>
            <a:ext cx="455612" cy="0"/>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40" name="Line 12"/>
          <p:cNvSpPr>
            <a:spLocks noChangeShapeType="1"/>
          </p:cNvSpPr>
          <p:nvPr/>
        </p:nvSpPr>
        <p:spPr bwMode="auto">
          <a:xfrm>
            <a:off x="2636043" y="3675090"/>
            <a:ext cx="457200" cy="457200"/>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41" name="Line 13"/>
          <p:cNvSpPr>
            <a:spLocks noChangeShapeType="1"/>
          </p:cNvSpPr>
          <p:nvPr/>
        </p:nvSpPr>
        <p:spPr bwMode="auto">
          <a:xfrm flipV="1">
            <a:off x="4007643" y="2684490"/>
            <a:ext cx="0" cy="1447800"/>
          </a:xfrm>
          <a:prstGeom prst="line">
            <a:avLst/>
          </a:prstGeom>
          <a:noFill/>
          <a:ln w="9525">
            <a:solidFill>
              <a:schemeClr val="tx1"/>
            </a:solidFill>
            <a:round/>
            <a:headEnd/>
            <a:tailEnd type="triangle" w="med" len="med"/>
          </a:ln>
          <a:effectLst/>
        </p:spPr>
        <p:txBody>
          <a:bodyPr wrap="none" anchor="ctr"/>
          <a:lstStyle/>
          <a:p>
            <a:endParaRPr lang="en-US"/>
          </a:p>
        </p:txBody>
      </p:sp>
      <p:sp>
        <p:nvSpPr>
          <p:cNvPr id="99342" name="Text Box 14"/>
          <p:cNvSpPr txBox="1">
            <a:spLocks noChangeArrowheads="1"/>
          </p:cNvSpPr>
          <p:nvPr/>
        </p:nvSpPr>
        <p:spPr bwMode="auto">
          <a:xfrm>
            <a:off x="654843" y="3119465"/>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3" name="Text Box 15"/>
          <p:cNvSpPr txBox="1">
            <a:spLocks noChangeArrowheads="1"/>
          </p:cNvSpPr>
          <p:nvPr/>
        </p:nvSpPr>
        <p:spPr bwMode="auto">
          <a:xfrm>
            <a:off x="1493043" y="3576665"/>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4" name="Text Box 16"/>
          <p:cNvSpPr txBox="1">
            <a:spLocks noChangeArrowheads="1"/>
          </p:cNvSpPr>
          <p:nvPr/>
        </p:nvSpPr>
        <p:spPr bwMode="auto">
          <a:xfrm>
            <a:off x="1416843" y="2608290"/>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5" name="Text Box 17"/>
          <p:cNvSpPr txBox="1">
            <a:spLocks noChangeArrowheads="1"/>
          </p:cNvSpPr>
          <p:nvPr/>
        </p:nvSpPr>
        <p:spPr bwMode="auto">
          <a:xfrm>
            <a:off x="2788443" y="3500465"/>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6" name="Text Box 18"/>
          <p:cNvSpPr txBox="1">
            <a:spLocks noChangeArrowheads="1"/>
          </p:cNvSpPr>
          <p:nvPr/>
        </p:nvSpPr>
        <p:spPr bwMode="auto">
          <a:xfrm>
            <a:off x="3962400" y="4419600"/>
            <a:ext cx="415925" cy="579438"/>
          </a:xfrm>
          <a:prstGeom prst="rect">
            <a:avLst/>
          </a:prstGeom>
          <a:noFill/>
          <a:ln w="9525">
            <a:noFill/>
            <a:miter lim="800000"/>
            <a:headEnd/>
            <a:tailEnd/>
          </a:ln>
          <a:effectLst/>
        </p:spPr>
        <p:txBody>
          <a:bodyPr wrap="none">
            <a:spAutoFit/>
          </a:bodyPr>
          <a:lstStyle/>
          <a:p>
            <a:pPr eaLnBrk="0" hangingPunct="0"/>
            <a:r>
              <a:rPr lang="en-GB" sz="3200" b="1">
                <a:solidFill>
                  <a:srgbClr val="FF3300"/>
                </a:solidFill>
                <a:latin typeface="Times New Roman" pitchFamily="18" charset="0"/>
              </a:rPr>
              <a:t>+</a:t>
            </a:r>
          </a:p>
        </p:txBody>
      </p:sp>
      <p:sp>
        <p:nvSpPr>
          <p:cNvPr id="99347" name="Text Box 19"/>
          <p:cNvSpPr txBox="1">
            <a:spLocks noChangeArrowheads="1"/>
          </p:cNvSpPr>
          <p:nvPr/>
        </p:nvSpPr>
        <p:spPr bwMode="auto">
          <a:xfrm>
            <a:off x="1874043" y="3979890"/>
            <a:ext cx="619125" cy="579438"/>
          </a:xfrm>
          <a:prstGeom prst="rect">
            <a:avLst/>
          </a:prstGeom>
          <a:noFill/>
          <a:ln w="9525">
            <a:noFill/>
            <a:miter lim="800000"/>
            <a:headEnd/>
            <a:tailEnd/>
          </a:ln>
          <a:effectLst/>
        </p:spPr>
        <p:txBody>
          <a:bodyPr wrap="none">
            <a:spAutoFit/>
          </a:bodyPr>
          <a:lstStyle/>
          <a:p>
            <a:pPr eaLnBrk="0" hangingPunct="0"/>
            <a:r>
              <a:rPr lang="en-GB" sz="3200" b="1">
                <a:latin typeface="Times New Roman" pitchFamily="18" charset="0"/>
              </a:rPr>
              <a:t>+?</a:t>
            </a:r>
          </a:p>
        </p:txBody>
      </p:sp>
      <p:sp>
        <p:nvSpPr>
          <p:cNvPr id="99348" name="Text Box 20"/>
          <p:cNvSpPr txBox="1">
            <a:spLocks noChangeArrowheads="1"/>
          </p:cNvSpPr>
          <p:nvPr/>
        </p:nvSpPr>
        <p:spPr bwMode="auto">
          <a:xfrm>
            <a:off x="2788443" y="2509865"/>
            <a:ext cx="319088" cy="579438"/>
          </a:xfrm>
          <a:prstGeom prst="rect">
            <a:avLst/>
          </a:prstGeom>
          <a:noFill/>
          <a:ln w="9525">
            <a:noFill/>
            <a:miter lim="800000"/>
            <a:headEnd/>
            <a:tailEnd/>
          </a:ln>
          <a:effectLst/>
        </p:spPr>
        <p:txBody>
          <a:bodyPr wrap="none">
            <a:spAutoFit/>
          </a:bodyPr>
          <a:lstStyle/>
          <a:p>
            <a:pPr eaLnBrk="0" hangingPunct="0"/>
            <a:r>
              <a:rPr lang="en-GB" sz="3200">
                <a:solidFill>
                  <a:srgbClr val="0000FF"/>
                </a:solidFill>
                <a:latin typeface="Times New Roman" pitchFamily="18" charset="0"/>
              </a:rPr>
              <a:t>-</a:t>
            </a:r>
          </a:p>
        </p:txBody>
      </p:sp>
      <p:sp>
        <p:nvSpPr>
          <p:cNvPr id="99349" name="Line 21"/>
          <p:cNvSpPr>
            <a:spLocks noChangeShapeType="1"/>
          </p:cNvSpPr>
          <p:nvPr/>
        </p:nvSpPr>
        <p:spPr bwMode="auto">
          <a:xfrm>
            <a:off x="1004093" y="2740053"/>
            <a:ext cx="0" cy="1460500"/>
          </a:xfrm>
          <a:prstGeom prst="line">
            <a:avLst/>
          </a:prstGeom>
          <a:noFill/>
          <a:ln w="9525">
            <a:solidFill>
              <a:schemeClr val="tx1"/>
            </a:solidFill>
            <a:round/>
            <a:headEnd/>
            <a:tailEnd type="triangle" w="med" len="med"/>
          </a:ln>
          <a:effectLst/>
        </p:spPr>
        <p:txBody>
          <a:bodyPr/>
          <a:lstStyle/>
          <a:p>
            <a:endParaRPr lang="en-US"/>
          </a:p>
        </p:txBody>
      </p:sp>
      <p:sp>
        <p:nvSpPr>
          <p:cNvPr id="99350" name="Text Box 22"/>
          <p:cNvSpPr txBox="1">
            <a:spLocks noChangeArrowheads="1"/>
          </p:cNvSpPr>
          <p:nvPr/>
        </p:nvSpPr>
        <p:spPr bwMode="auto">
          <a:xfrm>
            <a:off x="-2" y="914400"/>
            <a:ext cx="4532313" cy="1015663"/>
          </a:xfrm>
          <a:prstGeom prst="rect">
            <a:avLst/>
          </a:prstGeom>
          <a:solidFill>
            <a:schemeClr val="tx1"/>
          </a:solidFill>
          <a:ln w="25400">
            <a:noFill/>
          </a:ln>
        </p:spPr>
        <p:txBody>
          <a:bodyPr wrap="square" bIns="228600" rtlCol="0">
            <a:spAutoFit/>
          </a:bodyPr>
          <a:lstStyle>
            <a:defPPr>
              <a:defRPr lang="en-US"/>
            </a:defPPr>
            <a:lvl1pPr algn="ctr">
              <a:defRPr sz="2400" b="1">
                <a:solidFill>
                  <a:schemeClr val="bg1"/>
                </a:solidFill>
                <a:latin typeface="Times New Roman" pitchFamily="18" charset="0"/>
                <a:cs typeface="Times New Roman" pitchFamily="18" charset="0"/>
              </a:defRPr>
            </a:lvl1pPr>
          </a:lstStyle>
          <a:p>
            <a:r>
              <a:rPr lang="en-US" dirty="0"/>
              <a:t>Aerosol </a:t>
            </a:r>
            <a:r>
              <a:rPr lang="en-US" dirty="0" smtClean="0"/>
              <a:t>Effects </a:t>
            </a:r>
            <a:r>
              <a:rPr lang="en-US" dirty="0"/>
              <a:t>on</a:t>
            </a:r>
            <a:br>
              <a:rPr lang="en-US" dirty="0"/>
            </a:br>
            <a:r>
              <a:rPr lang="en-US" dirty="0" smtClean="0"/>
              <a:t>Net </a:t>
            </a:r>
            <a:r>
              <a:rPr lang="en-US" dirty="0"/>
              <a:t>Plant Productivity </a:t>
            </a:r>
          </a:p>
        </p:txBody>
      </p:sp>
      <p:sp>
        <p:nvSpPr>
          <p:cNvPr id="99351" name="Text Box 23"/>
          <p:cNvSpPr txBox="1">
            <a:spLocks noChangeArrowheads="1"/>
          </p:cNvSpPr>
          <p:nvPr/>
        </p:nvSpPr>
        <p:spPr bwMode="auto">
          <a:xfrm>
            <a:off x="304800" y="6400800"/>
            <a:ext cx="1527175" cy="274638"/>
          </a:xfrm>
          <a:prstGeom prst="rect">
            <a:avLst/>
          </a:prstGeom>
          <a:noFill/>
          <a:ln w="9525">
            <a:noFill/>
            <a:miter lim="800000"/>
            <a:headEnd/>
            <a:tailEnd/>
          </a:ln>
          <a:effectLst/>
        </p:spPr>
        <p:txBody>
          <a:bodyPr wrap="none">
            <a:spAutoFit/>
          </a:bodyPr>
          <a:lstStyle/>
          <a:p>
            <a:r>
              <a:rPr lang="en-US" sz="1200" i="1"/>
              <a:t>Kulmala et al., 2004</a:t>
            </a:r>
          </a:p>
        </p:txBody>
      </p:sp>
    </p:spTree>
    <p:extLst>
      <p:ext uri="{BB962C8B-B14F-4D97-AF65-F5344CB8AC3E}">
        <p14:creationId xmlns:p14="http://schemas.microsoft.com/office/powerpoint/2010/main" val="807227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ChangeArrowheads="1"/>
          </p:cNvSpPr>
          <p:nvPr/>
        </p:nvSpPr>
        <p:spPr bwMode="auto">
          <a:xfrm>
            <a:off x="0" y="815975"/>
            <a:ext cx="9144000" cy="0"/>
          </a:xfrm>
          <a:prstGeom prst="rect">
            <a:avLst/>
          </a:prstGeom>
          <a:noFill/>
          <a:ln w="9525">
            <a:noFill/>
            <a:miter lim="800000"/>
            <a:headEnd/>
            <a:tailEnd/>
          </a:ln>
          <a:effectLst/>
        </p:spPr>
        <p:txBody>
          <a:bodyPr wrap="none" anchor="ctr">
            <a:spAutoFit/>
          </a:bodyPr>
          <a:lstStyle/>
          <a:p>
            <a:endParaRPr lang="pt-BR"/>
          </a:p>
        </p:txBody>
      </p:sp>
      <p:graphicFrame>
        <p:nvGraphicFramePr>
          <p:cNvPr id="118787" name="Object 3"/>
          <p:cNvGraphicFramePr>
            <a:graphicFrameLocks noChangeAspect="1"/>
          </p:cNvGraphicFramePr>
          <p:nvPr/>
        </p:nvGraphicFramePr>
        <p:xfrm>
          <a:off x="500063" y="1100138"/>
          <a:ext cx="7996237" cy="5794375"/>
        </p:xfrm>
        <a:graphic>
          <a:graphicData uri="http://schemas.openxmlformats.org/presentationml/2006/ole">
            <mc:AlternateContent xmlns:mc="http://schemas.openxmlformats.org/markup-compatibility/2006">
              <mc:Choice xmlns:v="urn:schemas-microsoft-com:vml" Requires="v">
                <p:oleObj spid="_x0000_s30745" name="Graph" r:id="rId4" imgW="4024800" imgH="3281760" progId="">
                  <p:embed/>
                </p:oleObj>
              </mc:Choice>
              <mc:Fallback>
                <p:oleObj name="Graph" r:id="rId4" imgW="4024800" imgH="3281760"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5644" b="5644"/>
                      <a:stretch>
                        <a:fillRect/>
                      </a:stretch>
                    </p:blipFill>
                    <p:spPr bwMode="auto">
                      <a:xfrm>
                        <a:off x="500063" y="1100138"/>
                        <a:ext cx="7996237" cy="5794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8788" name="Text Box 4"/>
          <p:cNvSpPr txBox="1">
            <a:spLocks noChangeArrowheads="1"/>
          </p:cNvSpPr>
          <p:nvPr/>
        </p:nvSpPr>
        <p:spPr bwMode="auto">
          <a:xfrm>
            <a:off x="304800" y="152400"/>
            <a:ext cx="8839200" cy="892552"/>
          </a:xfrm>
          <a:prstGeom prst="rect">
            <a:avLst/>
          </a:prstGeom>
          <a:noFill/>
          <a:ln w="9525">
            <a:noFill/>
            <a:miter lim="800000"/>
            <a:headEnd/>
            <a:tailEnd/>
          </a:ln>
          <a:effectLst/>
        </p:spPr>
        <p:txBody>
          <a:bodyPr wrap="square">
            <a:spAutoFit/>
          </a:bodyPr>
          <a:lstStyle/>
          <a:p>
            <a:pPr algn="ctr"/>
            <a:r>
              <a:rPr lang="en-US" sz="2600" b="1" dirty="0">
                <a:effectLst>
                  <a:outerShdw blurRad="38100" dist="38100" dir="2700000" algn="tl">
                    <a:srgbClr val="C0C0C0"/>
                  </a:outerShdw>
                </a:effectLst>
              </a:rPr>
              <a:t>Strong aerosol effect on forest </a:t>
            </a:r>
            <a:r>
              <a:rPr lang="en-US" sz="2600" b="1" dirty="0" smtClean="0">
                <a:effectLst>
                  <a:outerShdw blurRad="38100" dist="38100" dir="2700000" algn="tl">
                    <a:srgbClr val="C0C0C0"/>
                  </a:outerShdw>
                </a:effectLst>
              </a:rPr>
              <a:t>photosynthesis diffuse radiation have a large effect on CO2 fluxes </a:t>
            </a:r>
            <a:endParaRPr lang="en-US" sz="2600" b="1" dirty="0">
              <a:effectLst>
                <a:outerShdw blurRad="38100" dist="38100" dir="2700000" algn="tl">
                  <a:srgbClr val="C0C0C0"/>
                </a:outerShdw>
              </a:effectLst>
            </a:endParaRPr>
          </a:p>
        </p:txBody>
      </p:sp>
      <p:pic>
        <p:nvPicPr>
          <p:cNvPr id="118789" name="Picture 5" descr="lba pequeno trasnparente"/>
          <p:cNvPicPr>
            <a:picLocks noChangeAspect="1" noChangeArrowheads="1"/>
          </p:cNvPicPr>
          <p:nvPr/>
        </p:nvPicPr>
        <p:blipFill>
          <a:blip r:embed="rId6" cstate="print"/>
          <a:srcRect/>
          <a:stretch>
            <a:fillRect/>
          </a:stretch>
        </p:blipFill>
        <p:spPr bwMode="auto">
          <a:xfrm>
            <a:off x="238125" y="1308099"/>
            <a:ext cx="990600" cy="582613"/>
          </a:xfrm>
          <a:prstGeom prst="rect">
            <a:avLst/>
          </a:prstGeom>
          <a:noFill/>
        </p:spPr>
      </p:pic>
      <p:grpSp>
        <p:nvGrpSpPr>
          <p:cNvPr id="2" name="Group 6"/>
          <p:cNvGrpSpPr>
            <a:grpSpLocks/>
          </p:cNvGrpSpPr>
          <p:nvPr/>
        </p:nvGrpSpPr>
        <p:grpSpPr bwMode="auto">
          <a:xfrm>
            <a:off x="2819400" y="5410200"/>
            <a:ext cx="4419600" cy="304800"/>
            <a:chOff x="1776" y="3408"/>
            <a:chExt cx="2784" cy="192"/>
          </a:xfrm>
        </p:grpSpPr>
        <p:sp>
          <p:nvSpPr>
            <p:cNvPr id="118791" name="Text Box 7"/>
            <p:cNvSpPr txBox="1">
              <a:spLocks noChangeArrowheads="1"/>
            </p:cNvSpPr>
            <p:nvPr/>
          </p:nvSpPr>
          <p:spPr bwMode="auto">
            <a:xfrm>
              <a:off x="2256" y="3408"/>
              <a:ext cx="1450" cy="192"/>
            </a:xfrm>
            <a:prstGeom prst="rect">
              <a:avLst/>
            </a:prstGeom>
            <a:noFill/>
            <a:ln w="9525">
              <a:noFill/>
              <a:miter lim="800000"/>
              <a:headEnd/>
              <a:tailEnd/>
            </a:ln>
            <a:effectLst/>
          </p:spPr>
          <p:txBody>
            <a:bodyPr wrap="none">
              <a:spAutoFit/>
            </a:bodyPr>
            <a:lstStyle/>
            <a:p>
              <a:r>
                <a:rPr lang="en-US" dirty="0"/>
                <a:t>Increase in aerosol loading</a:t>
              </a:r>
            </a:p>
          </p:txBody>
        </p:sp>
        <p:sp>
          <p:nvSpPr>
            <p:cNvPr id="118792" name="Line 8"/>
            <p:cNvSpPr>
              <a:spLocks noChangeShapeType="1"/>
            </p:cNvSpPr>
            <p:nvPr/>
          </p:nvSpPr>
          <p:spPr bwMode="auto">
            <a:xfrm flipH="1">
              <a:off x="4128" y="3504"/>
              <a:ext cx="432" cy="0"/>
            </a:xfrm>
            <a:prstGeom prst="line">
              <a:avLst/>
            </a:prstGeom>
            <a:noFill/>
            <a:ln w="28575">
              <a:solidFill>
                <a:schemeClr val="tx1"/>
              </a:solidFill>
              <a:round/>
              <a:headEnd/>
              <a:tailEnd type="stealth" w="lg" len="lg"/>
            </a:ln>
            <a:effectLst/>
          </p:spPr>
          <p:txBody>
            <a:bodyPr/>
            <a:lstStyle/>
            <a:p>
              <a:endParaRPr lang="pt-BR"/>
            </a:p>
          </p:txBody>
        </p:sp>
        <p:sp>
          <p:nvSpPr>
            <p:cNvPr id="118793" name="Line 9"/>
            <p:cNvSpPr>
              <a:spLocks noChangeShapeType="1"/>
            </p:cNvSpPr>
            <p:nvPr/>
          </p:nvSpPr>
          <p:spPr bwMode="auto">
            <a:xfrm flipH="1">
              <a:off x="1776" y="3504"/>
              <a:ext cx="432" cy="0"/>
            </a:xfrm>
            <a:prstGeom prst="line">
              <a:avLst/>
            </a:prstGeom>
            <a:noFill/>
            <a:ln w="28575">
              <a:solidFill>
                <a:schemeClr val="tx1"/>
              </a:solidFill>
              <a:round/>
              <a:headEnd/>
              <a:tailEnd type="stealth" w="lg" len="lg"/>
            </a:ln>
            <a:effectLst/>
          </p:spPr>
          <p:txBody>
            <a:bodyPr/>
            <a:lstStyle/>
            <a:p>
              <a:endParaRPr lang="pt-BR"/>
            </a:p>
          </p:txBody>
        </p:sp>
      </p:grpSp>
    </p:spTree>
    <p:extLst>
      <p:ext uri="{BB962C8B-B14F-4D97-AF65-F5344CB8AC3E}">
        <p14:creationId xmlns:p14="http://schemas.microsoft.com/office/powerpoint/2010/main" val="2815224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p:cNvSpPr/>
          <p:nvPr/>
        </p:nvSpPr>
        <p:spPr>
          <a:xfrm>
            <a:off x="485823" y="14232"/>
            <a:ext cx="8100392" cy="523220"/>
          </a:xfrm>
          <a:prstGeom prst="rect">
            <a:avLst/>
          </a:prstGeom>
        </p:spPr>
        <p:txBody>
          <a:bodyPr wrap="square">
            <a:spAutoFit/>
          </a:bodyPr>
          <a:lstStyle/>
          <a:p>
            <a:r>
              <a:rPr lang="pt-BR" sz="2800" b="1" dirty="0" err="1" smtClean="0">
                <a:effectLst>
                  <a:outerShdw blurRad="38100" dist="38100" dir="2700000" algn="tl">
                    <a:srgbClr val="000000">
                      <a:alpha val="43137"/>
                    </a:srgbClr>
                  </a:outerShdw>
                </a:effectLst>
              </a:rPr>
              <a:t>Aerosols</a:t>
            </a:r>
            <a:r>
              <a:rPr lang="pt-BR" sz="2800" b="1" dirty="0" smtClean="0">
                <a:effectLst>
                  <a:outerShdw blurRad="38100" dist="38100" dir="2700000" algn="tl">
                    <a:srgbClr val="000000">
                      <a:alpha val="43137"/>
                    </a:srgbClr>
                  </a:outerShdw>
                </a:effectLst>
              </a:rPr>
              <a:t> </a:t>
            </a:r>
            <a:r>
              <a:rPr lang="pt-BR" sz="2800" b="1" dirty="0" err="1" smtClean="0">
                <a:effectLst>
                  <a:outerShdw blurRad="38100" dist="38100" dir="2700000" algn="tl">
                    <a:srgbClr val="000000">
                      <a:alpha val="43137"/>
                    </a:srgbClr>
                  </a:outerShdw>
                </a:effectLst>
              </a:rPr>
              <a:t>effects</a:t>
            </a:r>
            <a:r>
              <a:rPr lang="pt-BR" sz="2800" b="1" dirty="0" smtClean="0">
                <a:effectLst>
                  <a:outerShdw blurRad="38100" dist="38100" dir="2700000" algn="tl">
                    <a:srgbClr val="000000">
                      <a:alpha val="43137"/>
                    </a:srgbClr>
                  </a:outerShdw>
                </a:effectLst>
              </a:rPr>
              <a:t> </a:t>
            </a:r>
            <a:r>
              <a:rPr lang="pt-BR" sz="2800" b="1" dirty="0" err="1" smtClean="0">
                <a:effectLst>
                  <a:outerShdw blurRad="38100" dist="38100" dir="2700000" algn="tl">
                    <a:srgbClr val="000000">
                      <a:alpha val="43137"/>
                    </a:srgbClr>
                  </a:outerShdw>
                </a:effectLst>
              </a:rPr>
              <a:t>on</a:t>
            </a:r>
            <a:r>
              <a:rPr lang="pt-BR" sz="2800" b="1" dirty="0" smtClean="0">
                <a:effectLst>
                  <a:outerShdw blurRad="38100" dist="38100" dir="2700000" algn="tl">
                    <a:srgbClr val="000000">
                      <a:alpha val="43137"/>
                    </a:srgbClr>
                  </a:outerShdw>
                </a:effectLst>
              </a:rPr>
              <a:t> NEE – Manaus </a:t>
            </a:r>
            <a:r>
              <a:rPr lang="pt-BR" sz="2800" b="1" dirty="0" err="1" smtClean="0">
                <a:effectLst>
                  <a:outerShdw blurRad="38100" dist="38100" dir="2700000" algn="tl">
                    <a:srgbClr val="000000">
                      <a:alpha val="43137"/>
                    </a:srgbClr>
                  </a:outerShdw>
                </a:effectLst>
              </a:rPr>
              <a:t>and</a:t>
            </a:r>
            <a:r>
              <a:rPr lang="pt-BR" sz="2800" b="1" dirty="0" smtClean="0">
                <a:effectLst>
                  <a:outerShdw blurRad="38100" dist="38100" dir="2700000" algn="tl">
                    <a:srgbClr val="000000">
                      <a:alpha val="43137"/>
                    </a:srgbClr>
                  </a:outerShdw>
                </a:effectLst>
              </a:rPr>
              <a:t> Rondonia</a:t>
            </a:r>
          </a:p>
        </p:txBody>
      </p:sp>
      <p:pic>
        <p:nvPicPr>
          <p:cNvPr id="6" name="Picture 8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753" y="655542"/>
            <a:ext cx="4491608" cy="3662042"/>
          </a:xfrm>
          <a:prstGeom prst="rect">
            <a:avLst/>
          </a:prstGeom>
          <a:noFill/>
          <a:ln w="22225">
            <a:solidFill>
              <a:srgbClr val="FFFF00"/>
            </a:solidFill>
          </a:ln>
        </p:spPr>
      </p:pic>
      <p:sp>
        <p:nvSpPr>
          <p:cNvPr id="9" name="Retângulo 8"/>
          <p:cNvSpPr/>
          <p:nvPr/>
        </p:nvSpPr>
        <p:spPr>
          <a:xfrm>
            <a:off x="5373032" y="1937298"/>
            <a:ext cx="2861937" cy="400110"/>
          </a:xfrm>
          <a:prstGeom prst="rect">
            <a:avLst/>
          </a:prstGeom>
          <a:ln>
            <a:solidFill>
              <a:srgbClr val="0000FF"/>
            </a:solidFill>
          </a:ln>
        </p:spPr>
        <p:txBody>
          <a:bodyPr wrap="square">
            <a:spAutoFit/>
          </a:bodyPr>
          <a:lstStyle/>
          <a:p>
            <a:r>
              <a:rPr lang="pt-BR" sz="2000" dirty="0" smtClean="0">
                <a:latin typeface="Arial" pitchFamily="34" charset="0"/>
                <a:cs typeface="Arial" pitchFamily="34" charset="0"/>
              </a:rPr>
              <a:t>f max: ~ 0,80 </a:t>
            </a:r>
          </a:p>
        </p:txBody>
      </p:sp>
      <p:sp>
        <p:nvSpPr>
          <p:cNvPr id="12" name="Retângulo 11"/>
          <p:cNvSpPr/>
          <p:nvPr/>
        </p:nvSpPr>
        <p:spPr>
          <a:xfrm>
            <a:off x="5375154" y="2481830"/>
            <a:ext cx="3297698" cy="707886"/>
          </a:xfrm>
          <a:prstGeom prst="rect">
            <a:avLst/>
          </a:prstGeom>
          <a:ln>
            <a:solidFill>
              <a:srgbClr val="0000FF"/>
            </a:solidFill>
          </a:ln>
        </p:spPr>
        <p:txBody>
          <a:bodyPr wrap="none">
            <a:spAutoFit/>
          </a:bodyPr>
          <a:lstStyle/>
          <a:p>
            <a:pPr marL="0" lvl="1"/>
            <a:r>
              <a:rPr lang="pt-BR" sz="2000" dirty="0" smtClean="0">
                <a:latin typeface="Arial" pitchFamily="34" charset="0"/>
                <a:cs typeface="Arial" pitchFamily="34" charset="0"/>
              </a:rPr>
              <a:t>NEE (max): ~ -20 </a:t>
            </a:r>
            <a:r>
              <a:rPr lang="pt-BR" sz="2000" dirty="0" smtClean="0"/>
              <a:t>µmol/m²s</a:t>
            </a:r>
            <a:endParaRPr lang="pt-BR" sz="2000" dirty="0" smtClean="0">
              <a:latin typeface="Arial" pitchFamily="34" charset="0"/>
              <a:cs typeface="Arial" pitchFamily="34" charset="0"/>
            </a:endParaRPr>
          </a:p>
          <a:p>
            <a:pPr marL="0" lvl="1"/>
            <a:r>
              <a:rPr lang="pt-BR" sz="2000" dirty="0" smtClean="0">
                <a:latin typeface="Arial" pitchFamily="34" charset="0"/>
                <a:cs typeface="Arial" pitchFamily="34" charset="0"/>
              </a:rPr>
              <a:t>AOT: ~ 0,5  </a:t>
            </a:r>
          </a:p>
        </p:txBody>
      </p:sp>
      <p:cxnSp>
        <p:nvCxnSpPr>
          <p:cNvPr id="13" name="Conector angulado 12"/>
          <p:cNvCxnSpPr>
            <a:stCxn id="9" idx="1"/>
            <a:endCxn id="12" idx="1"/>
          </p:cNvCxnSpPr>
          <p:nvPr/>
        </p:nvCxnSpPr>
        <p:spPr>
          <a:xfrm rot="10800000" flipH="1" flipV="1">
            <a:off x="5373032" y="2137353"/>
            <a:ext cx="2122" cy="698420"/>
          </a:xfrm>
          <a:prstGeom prst="bentConnector3">
            <a:avLst>
              <a:gd name="adj1" fmla="val -10772856"/>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Forma 15"/>
          <p:cNvCxnSpPr>
            <a:endCxn id="9" idx="0"/>
          </p:cNvCxnSpPr>
          <p:nvPr/>
        </p:nvCxnSpPr>
        <p:spPr>
          <a:xfrm flipV="1">
            <a:off x="4628242" y="1937298"/>
            <a:ext cx="2175759" cy="1527706"/>
          </a:xfrm>
          <a:prstGeom prst="bentConnector4">
            <a:avLst>
              <a:gd name="adj1" fmla="val 17116"/>
              <a:gd name="adj2" fmla="val 121017"/>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Retângulo 19"/>
          <p:cNvSpPr/>
          <p:nvPr/>
        </p:nvSpPr>
        <p:spPr>
          <a:xfrm>
            <a:off x="8100392" y="5949280"/>
            <a:ext cx="643953" cy="415233"/>
          </a:xfrm>
          <a:prstGeom prst="rect">
            <a:avLst/>
          </a:prstGeom>
          <a:noFill/>
          <a:ln w="22225">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500" dirty="0">
              <a:latin typeface="Arial" pitchFamily="34" charset="0"/>
              <a:cs typeface="Arial" pitchFamily="34" charset="0"/>
            </a:endParaRPr>
          </a:p>
        </p:txBody>
      </p:sp>
      <p:pic>
        <p:nvPicPr>
          <p:cNvPr id="18" name="Picture 299"/>
          <p:cNvPicPr/>
          <p:nvPr/>
        </p:nvPicPr>
        <p:blipFill>
          <a:blip r:embed="rId3" cstate="print"/>
          <a:srcRect/>
          <a:stretch>
            <a:fillRect/>
          </a:stretch>
        </p:blipFill>
        <p:spPr bwMode="auto">
          <a:xfrm>
            <a:off x="374606" y="4419600"/>
            <a:ext cx="3487433" cy="2270259"/>
          </a:xfrm>
          <a:prstGeom prst="rect">
            <a:avLst/>
          </a:prstGeom>
          <a:noFill/>
          <a:ln w="19050">
            <a:solidFill>
              <a:schemeClr val="bg1"/>
            </a:solidFill>
            <a:miter lim="800000"/>
            <a:headEnd/>
            <a:tailEnd/>
          </a:ln>
        </p:spPr>
      </p:pic>
      <p:sp>
        <p:nvSpPr>
          <p:cNvPr id="21" name="CaixaDeTexto 6"/>
          <p:cNvSpPr txBox="1"/>
          <p:nvPr/>
        </p:nvSpPr>
        <p:spPr>
          <a:xfrm>
            <a:off x="485823" y="4604788"/>
            <a:ext cx="3053832" cy="307777"/>
          </a:xfrm>
          <a:prstGeom prst="rect">
            <a:avLst/>
          </a:prstGeom>
          <a:noFill/>
        </p:spPr>
        <p:txBody>
          <a:bodyPr wrap="square" rtlCol="0">
            <a:spAutoFit/>
          </a:bodyPr>
          <a:lstStyle/>
          <a:p>
            <a:pPr lvl="0"/>
            <a:r>
              <a:rPr lang="pt-BR" sz="1400" b="1" dirty="0" smtClean="0"/>
              <a:t>Manaus K34 </a:t>
            </a:r>
            <a:r>
              <a:rPr lang="pt-BR" sz="1400" b="1" dirty="0" err="1" smtClean="0"/>
              <a:t>tower</a:t>
            </a:r>
            <a:endParaRPr lang="en-US" sz="1400" dirty="0"/>
          </a:p>
        </p:txBody>
      </p:sp>
      <p:sp>
        <p:nvSpPr>
          <p:cNvPr id="2" name="TextBox 1"/>
          <p:cNvSpPr txBox="1"/>
          <p:nvPr/>
        </p:nvSpPr>
        <p:spPr>
          <a:xfrm>
            <a:off x="5777689" y="729734"/>
            <a:ext cx="2794804" cy="369332"/>
          </a:xfrm>
          <a:prstGeom prst="rect">
            <a:avLst/>
          </a:prstGeom>
          <a:noFill/>
        </p:spPr>
        <p:txBody>
          <a:bodyPr wrap="none" rtlCol="0">
            <a:spAutoFit/>
          </a:bodyPr>
          <a:lstStyle/>
          <a:p>
            <a:r>
              <a:rPr lang="en-US" i="1" dirty="0" smtClean="0"/>
              <a:t>(Glauber Cirino, INPA, 2013)</a:t>
            </a:r>
            <a:endParaRPr lang="pt-BR" i="1" dirty="0"/>
          </a:p>
        </p:txBody>
      </p:sp>
      <p:pic>
        <p:nvPicPr>
          <p:cNvPr id="19" name="Picture 18"/>
          <p:cNvPicPr/>
          <p:nvPr/>
        </p:nvPicPr>
        <p:blipFill>
          <a:blip r:embed="rId4" cstate="print">
            <a:extLst>
              <a:ext uri="{28A0092B-C50C-407E-A947-70E740481C1C}">
                <a14:useLocalDpi xmlns:a14="http://schemas.microsoft.com/office/drawing/2010/main" val="0"/>
              </a:ext>
            </a:extLst>
          </a:blip>
          <a:stretch>
            <a:fillRect/>
          </a:stretch>
        </p:blipFill>
        <p:spPr>
          <a:xfrm>
            <a:off x="4876800" y="3657600"/>
            <a:ext cx="3978458" cy="3004827"/>
          </a:xfrm>
          <a:prstGeom prst="rect">
            <a:avLst/>
          </a:prstGeom>
        </p:spPr>
      </p:pic>
    </p:spTree>
    <p:extLst>
      <p:ext uri="{BB962C8B-B14F-4D97-AF65-F5344CB8AC3E}">
        <p14:creationId xmlns:p14="http://schemas.microsoft.com/office/powerpoint/2010/main" val="397972872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0"/>
            <a:ext cx="93422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8600" y="381000"/>
            <a:ext cx="4946010" cy="1384995"/>
          </a:xfrm>
          <a:prstGeom prst="rect">
            <a:avLst/>
          </a:prstGeom>
          <a:noFill/>
        </p:spPr>
        <p:txBody>
          <a:bodyPr wrap="square" lIns="91440" tIns="45720" rIns="91440" bIns="45720">
            <a:spAutoFit/>
            <a:scene3d>
              <a:camera prst="orthographicFront"/>
              <a:lightRig rig="soft" dir="t">
                <a:rot lat="0" lon="0" rev="10800000"/>
              </a:lightRig>
            </a:scene3d>
            <a:sp3d>
              <a:bevelT w="27940" h="12700"/>
              <a:contourClr>
                <a:srgbClr val="DDDDDD"/>
              </a:contourClr>
            </a:sp3d>
          </a:bodyPr>
          <a:lstStyle/>
          <a:p>
            <a:pPr algn="ctr"/>
            <a:r>
              <a:rPr lang="en-US" sz="2800" b="1" cap="none" spc="150" dirty="0" smtClean="0">
                <a:ln w="11430"/>
                <a:solidFill>
                  <a:srgbClr val="F8F8F8"/>
                </a:solidFill>
                <a:effectLst>
                  <a:outerShdw blurRad="25400" algn="tl" rotWithShape="0">
                    <a:srgbClr val="000000">
                      <a:alpha val="43000"/>
                    </a:srgbClr>
                  </a:outerShdw>
                </a:effectLst>
              </a:rPr>
              <a:t>Transport of Sahara dust and smoke from Africa to Amazonia </a:t>
            </a:r>
            <a:endParaRPr lang="en-US" sz="2800" b="1" cap="none"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3962698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468313"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11617" name="Picture 1"/>
          <p:cNvPicPr>
            <a:picLocks noChangeAspect="1" noChangeArrowheads="1"/>
          </p:cNvPicPr>
          <p:nvPr/>
        </p:nvPicPr>
        <p:blipFill>
          <a:blip r:embed="rId3" cstate="print"/>
          <a:srcRect/>
          <a:stretch>
            <a:fillRect/>
          </a:stretch>
        </p:blipFill>
        <p:spPr bwMode="auto">
          <a:xfrm>
            <a:off x="304800" y="609600"/>
            <a:ext cx="8455748" cy="6067712"/>
          </a:xfrm>
          <a:prstGeom prst="rect">
            <a:avLst/>
          </a:prstGeom>
          <a:noFill/>
        </p:spPr>
      </p:pic>
      <p:sp>
        <p:nvSpPr>
          <p:cNvPr id="111619" name="Rectangle 3"/>
          <p:cNvSpPr>
            <a:spLocks noChangeArrowheads="1"/>
          </p:cNvSpPr>
          <p:nvPr/>
        </p:nvSpPr>
        <p:spPr bwMode="auto">
          <a:xfrm>
            <a:off x="228600" y="6238101"/>
            <a:ext cx="8763000"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68313"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Box 6"/>
          <p:cNvSpPr txBox="1"/>
          <p:nvPr/>
        </p:nvSpPr>
        <p:spPr>
          <a:xfrm>
            <a:off x="0" y="0"/>
            <a:ext cx="8686800" cy="584775"/>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Sahara dust transport to Amazonia</a:t>
            </a:r>
            <a:endParaRPr lang="pt-BR" sz="3200" b="1" dirty="0">
              <a:effectLst>
                <a:outerShdw blurRad="38100" dist="38100" dir="2700000" algn="tl">
                  <a:srgbClr val="000000">
                    <a:alpha val="43137"/>
                  </a:srgbClr>
                </a:outerShdw>
              </a:effectLst>
            </a:endParaRPr>
          </a:p>
        </p:txBody>
      </p:sp>
      <p:sp>
        <p:nvSpPr>
          <p:cNvPr id="6" name="Rectangle 5"/>
          <p:cNvSpPr/>
          <p:nvPr/>
        </p:nvSpPr>
        <p:spPr>
          <a:xfrm>
            <a:off x="5638800" y="6248400"/>
            <a:ext cx="2441246" cy="369332"/>
          </a:xfrm>
          <a:prstGeom prst="rect">
            <a:avLst/>
          </a:prstGeom>
        </p:spPr>
        <p:txBody>
          <a:bodyPr wrap="none">
            <a:spAutoFit/>
          </a:bodyPr>
          <a:lstStyle/>
          <a:p>
            <a:pPr lvl="0" indent="468313" fontAlgn="base">
              <a:spcBef>
                <a:spcPct val="0"/>
              </a:spcBef>
              <a:spcAft>
                <a:spcPct val="0"/>
              </a:spcAft>
            </a:pPr>
            <a:r>
              <a:rPr lang="pt-BR" dirty="0" smtClean="0">
                <a:latin typeface="Calibri" pitchFamily="34" charset="0"/>
                <a:ea typeface="Times New Roman" pitchFamily="18" charset="0"/>
                <a:cs typeface="Arial" pitchFamily="34" charset="0"/>
              </a:rPr>
              <a:t>(Yuval et. al, 2011).</a:t>
            </a:r>
            <a:endParaRPr lang="en-US" sz="2800" dirty="0" smtClean="0">
              <a:latin typeface="Arial" pitchFamily="34" charset="0"/>
              <a:cs typeface="Arial" pitchFamily="34" charset="0"/>
            </a:endParaRPr>
          </a:p>
        </p:txBody>
      </p:sp>
    </p:spTree>
    <p:extLst>
      <p:ext uri="{BB962C8B-B14F-4D97-AF65-F5344CB8AC3E}">
        <p14:creationId xmlns:p14="http://schemas.microsoft.com/office/powerpoint/2010/main" val="42471370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862" y="914400"/>
            <a:ext cx="8763000" cy="5102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096000"/>
            <a:ext cx="8972862" cy="646331"/>
          </a:xfrm>
          <a:prstGeom prst="rect">
            <a:avLst/>
          </a:prstGeom>
        </p:spPr>
        <p:txBody>
          <a:bodyPr wrap="square">
            <a:spAutoFit/>
          </a:bodyPr>
          <a:lstStyle/>
          <a:p>
            <a:r>
              <a:rPr lang="en-US" dirty="0"/>
              <a:t>Smoke and dust AOD for the 17 observation cases in 2008 indicating the advection of African aerosol </a:t>
            </a:r>
            <a:r>
              <a:rPr lang="en-US" dirty="0" smtClean="0"/>
              <a:t>toward Amazonia</a:t>
            </a:r>
            <a:r>
              <a:rPr lang="en-US" dirty="0"/>
              <a:t>.</a:t>
            </a:r>
          </a:p>
        </p:txBody>
      </p:sp>
      <p:sp>
        <p:nvSpPr>
          <p:cNvPr id="3" name="Rectangle 2"/>
          <p:cNvSpPr/>
          <p:nvPr/>
        </p:nvSpPr>
        <p:spPr>
          <a:xfrm>
            <a:off x="457200" y="268069"/>
            <a:ext cx="8229600" cy="707886"/>
          </a:xfrm>
          <a:prstGeom prst="rect">
            <a:avLst/>
          </a:prstGeom>
        </p:spPr>
        <p:txBody>
          <a:bodyPr wrap="square">
            <a:spAutoFit/>
          </a:bodyPr>
          <a:lstStyle/>
          <a:p>
            <a:pPr algn="ctr"/>
            <a:r>
              <a:rPr lang="en-US" sz="4000" b="1" dirty="0">
                <a:effectLst>
                  <a:outerShdw blurRad="38100" dist="38100" dir="2700000" algn="tl">
                    <a:srgbClr val="000000">
                      <a:alpha val="43137"/>
                    </a:srgbClr>
                  </a:outerShdw>
                </a:effectLst>
              </a:rPr>
              <a:t>African aerosol </a:t>
            </a:r>
            <a:r>
              <a:rPr lang="en-US" sz="4000" b="1" dirty="0" smtClean="0">
                <a:effectLst>
                  <a:outerShdw blurRad="38100" dist="38100" dir="2700000" algn="tl">
                    <a:srgbClr val="000000">
                      <a:alpha val="43137"/>
                    </a:srgbClr>
                  </a:outerShdw>
                </a:effectLst>
              </a:rPr>
              <a:t>in central Amazonia</a:t>
            </a:r>
            <a:endParaRPr lang="en-US" sz="4000" b="1" dirty="0">
              <a:effectLst>
                <a:outerShdw blurRad="38100" dist="38100" dir="2700000" algn="tl">
                  <a:srgbClr val="000000">
                    <a:alpha val="43137"/>
                  </a:srgbClr>
                </a:outerShdw>
              </a:effectLst>
            </a:endParaRPr>
          </a:p>
        </p:txBody>
      </p:sp>
      <p:sp>
        <p:nvSpPr>
          <p:cNvPr id="4" name="TextBox 3"/>
          <p:cNvSpPr txBox="1"/>
          <p:nvPr/>
        </p:nvSpPr>
        <p:spPr>
          <a:xfrm>
            <a:off x="6781800" y="6485620"/>
            <a:ext cx="1793696" cy="369332"/>
          </a:xfrm>
          <a:prstGeom prst="rect">
            <a:avLst/>
          </a:prstGeom>
          <a:noFill/>
        </p:spPr>
        <p:txBody>
          <a:bodyPr wrap="none" rtlCol="0">
            <a:spAutoFit/>
          </a:bodyPr>
          <a:lstStyle/>
          <a:p>
            <a:r>
              <a:rPr lang="en-US" dirty="0" err="1" smtClean="0"/>
              <a:t>Baars</a:t>
            </a:r>
            <a:r>
              <a:rPr lang="en-US" dirty="0" smtClean="0"/>
              <a:t> et al., 2011</a:t>
            </a:r>
            <a:endParaRPr lang="en-US" dirty="0"/>
          </a:p>
        </p:txBody>
      </p:sp>
    </p:spTree>
    <p:extLst>
      <p:ext uri="{BB962C8B-B14F-4D97-AF65-F5344CB8AC3E}">
        <p14:creationId xmlns:p14="http://schemas.microsoft.com/office/powerpoint/2010/main" val="9899598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324" y="761605"/>
            <a:ext cx="7828799" cy="5554512"/>
          </a:xfrm>
          <a:prstGeom prst="rect">
            <a:avLst/>
          </a:prstGeom>
        </p:spPr>
      </p:pic>
      <p:sp>
        <p:nvSpPr>
          <p:cNvPr id="3" name="TextBox 2"/>
          <p:cNvSpPr txBox="1"/>
          <p:nvPr/>
        </p:nvSpPr>
        <p:spPr>
          <a:xfrm>
            <a:off x="152400" y="269162"/>
            <a:ext cx="9019585" cy="492443"/>
          </a:xfrm>
          <a:prstGeom prst="rect">
            <a:avLst/>
          </a:prstGeom>
          <a:noFill/>
        </p:spPr>
        <p:txBody>
          <a:bodyPr wrap="none" rtlCol="0">
            <a:spAutoFit/>
          </a:bodyPr>
          <a:lstStyle/>
          <a:p>
            <a:r>
              <a:rPr lang="en-US" sz="2600" b="1" dirty="0" smtClean="0"/>
              <a:t>Raman Lidar: aerosols and water vapor up to 13 Km in Manaus</a:t>
            </a:r>
            <a:endParaRPr lang="en-US" sz="2600" b="1" dirty="0"/>
          </a:p>
        </p:txBody>
      </p:sp>
      <p:sp>
        <p:nvSpPr>
          <p:cNvPr id="4" name="TextBox 3"/>
          <p:cNvSpPr txBox="1"/>
          <p:nvPr/>
        </p:nvSpPr>
        <p:spPr>
          <a:xfrm>
            <a:off x="5962413" y="6355531"/>
            <a:ext cx="2449710" cy="369332"/>
          </a:xfrm>
          <a:prstGeom prst="rect">
            <a:avLst/>
          </a:prstGeom>
          <a:noFill/>
        </p:spPr>
        <p:txBody>
          <a:bodyPr wrap="none" rtlCol="0">
            <a:spAutoFit/>
          </a:bodyPr>
          <a:lstStyle/>
          <a:p>
            <a:r>
              <a:rPr lang="en-US" dirty="0" smtClean="0"/>
              <a:t>Henrique Barbosa, </a:t>
            </a:r>
            <a:r>
              <a:rPr lang="en-US" i="1" dirty="0" smtClean="0"/>
              <a:t>2011</a:t>
            </a:r>
            <a:endParaRPr lang="en-US" i="1" dirty="0"/>
          </a:p>
        </p:txBody>
      </p:sp>
    </p:spTree>
    <p:extLst>
      <p:ext uri="{BB962C8B-B14F-4D97-AF65-F5344CB8AC3E}">
        <p14:creationId xmlns:p14="http://schemas.microsoft.com/office/powerpoint/2010/main" val="16417829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tângulo 21"/>
          <p:cNvSpPr/>
          <p:nvPr/>
        </p:nvSpPr>
        <p:spPr>
          <a:xfrm>
            <a:off x="2771775" y="188913"/>
            <a:ext cx="2520950" cy="876300"/>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algn="ctr" defTabSz="914400">
              <a:defRPr/>
            </a:pPr>
            <a:r>
              <a:rPr lang="pt-BR" sz="1700" dirty="0">
                <a:solidFill>
                  <a:srgbClr val="1F497D">
                    <a:lumMod val="50000"/>
                  </a:srgbClr>
                </a:solidFill>
                <a:latin typeface="Comic Sans MS" pitchFamily="66" charset="0"/>
              </a:rPr>
              <a:t>- Efeitos diretos sobre o sistema respiratório e cardiovascular</a:t>
            </a:r>
          </a:p>
        </p:txBody>
      </p:sp>
      <p:grpSp>
        <p:nvGrpSpPr>
          <p:cNvPr id="10243" name="Grupo 28"/>
          <p:cNvGrpSpPr>
            <a:grpSpLocks/>
          </p:cNvGrpSpPr>
          <p:nvPr/>
        </p:nvGrpSpPr>
        <p:grpSpPr bwMode="auto">
          <a:xfrm>
            <a:off x="4643438" y="2143125"/>
            <a:ext cx="4500562" cy="4286250"/>
            <a:chOff x="3857620" y="1342851"/>
            <a:chExt cx="5286398" cy="4372165"/>
          </a:xfrm>
        </p:grpSpPr>
        <p:pic>
          <p:nvPicPr>
            <p:cNvPr id="10263" name="Picture 1" descr="C:\Users\Usuario\Desktop\Figuras do Slide\Cabel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7620" y="1342851"/>
              <a:ext cx="5235299" cy="4372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ixaDeTexto 10"/>
            <p:cNvSpPr txBox="1"/>
            <p:nvPr/>
          </p:nvSpPr>
          <p:spPr>
            <a:xfrm>
              <a:off x="6710597" y="5397629"/>
              <a:ext cx="2433421" cy="250995"/>
            </a:xfrm>
            <a:prstGeom prst="rect">
              <a:avLst/>
            </a:prstGeom>
            <a:noFill/>
          </p:spPr>
          <p:txBody>
            <a:bodyPr>
              <a:spAutoFit/>
            </a:bodyPr>
            <a:lstStyle/>
            <a:p>
              <a:pPr algn="ctr" defTabSz="914400">
                <a:defRPr/>
              </a:pPr>
              <a:r>
                <a:rPr lang="pt-BR" sz="1000" dirty="0">
                  <a:solidFill>
                    <a:srgbClr val="1F497D">
                      <a:lumMod val="50000"/>
                    </a:srgbClr>
                  </a:solidFill>
                  <a:latin typeface="Comic Sans MS" pitchFamily="66" charset="0"/>
                </a:rPr>
                <a:t>(diâmetros em micrômetros)</a:t>
              </a:r>
            </a:p>
          </p:txBody>
        </p:sp>
        <p:sp>
          <p:nvSpPr>
            <p:cNvPr id="12" name="CaixaDeTexto 11"/>
            <p:cNvSpPr txBox="1"/>
            <p:nvPr/>
          </p:nvSpPr>
          <p:spPr>
            <a:xfrm>
              <a:off x="4286499" y="5285897"/>
              <a:ext cx="1928090" cy="276903"/>
            </a:xfrm>
            <a:prstGeom prst="rect">
              <a:avLst/>
            </a:prstGeom>
            <a:noFill/>
          </p:spPr>
          <p:txBody>
            <a:bodyPr>
              <a:spAutoFit/>
            </a:bodyPr>
            <a:lstStyle/>
            <a:p>
              <a:pPr algn="ctr" defTabSz="914400">
                <a:defRPr/>
              </a:pPr>
              <a:r>
                <a:rPr lang="pt-BR" sz="1200" dirty="0">
                  <a:solidFill>
                    <a:srgbClr val="1F497D">
                      <a:lumMod val="50000"/>
                    </a:srgbClr>
                  </a:solidFill>
                  <a:latin typeface="Comic Sans MS" pitchFamily="66" charset="0"/>
                </a:rPr>
                <a:t>Areia fina de praia</a:t>
              </a:r>
            </a:p>
          </p:txBody>
        </p:sp>
        <p:sp>
          <p:nvSpPr>
            <p:cNvPr id="13" name="CaixaDeTexto 12"/>
            <p:cNvSpPr txBox="1"/>
            <p:nvPr/>
          </p:nvSpPr>
          <p:spPr>
            <a:xfrm>
              <a:off x="4786236" y="1967909"/>
              <a:ext cx="1928090" cy="278523"/>
            </a:xfrm>
            <a:prstGeom prst="rect">
              <a:avLst/>
            </a:prstGeom>
            <a:noFill/>
          </p:spPr>
          <p:txBody>
            <a:bodyPr>
              <a:spAutoFit/>
            </a:bodyPr>
            <a:lstStyle/>
            <a:p>
              <a:pPr algn="ctr" defTabSz="914400">
                <a:defRPr/>
              </a:pPr>
              <a:r>
                <a:rPr lang="pt-BR" sz="1200" dirty="0">
                  <a:solidFill>
                    <a:srgbClr val="1F497D">
                      <a:lumMod val="50000"/>
                    </a:srgbClr>
                  </a:solidFill>
                  <a:latin typeface="Comic Sans MS" pitchFamily="66" charset="0"/>
                </a:rPr>
                <a:t>Cabelo humano</a:t>
              </a:r>
            </a:p>
          </p:txBody>
        </p:sp>
        <p:sp>
          <p:nvSpPr>
            <p:cNvPr id="14" name="CaixaDeTexto 13"/>
            <p:cNvSpPr txBox="1"/>
            <p:nvPr/>
          </p:nvSpPr>
          <p:spPr>
            <a:xfrm>
              <a:off x="6143731" y="1681289"/>
              <a:ext cx="2571408" cy="471222"/>
            </a:xfrm>
            <a:prstGeom prst="rect">
              <a:avLst/>
            </a:prstGeom>
            <a:noFill/>
          </p:spPr>
          <p:txBody>
            <a:bodyPr>
              <a:spAutoFit/>
            </a:bodyPr>
            <a:lstStyle/>
            <a:p>
              <a:pPr algn="ctr" defTabSz="914400">
                <a:defRPr/>
              </a:pPr>
              <a:r>
                <a:rPr lang="pt-BR" sz="1200" dirty="0">
                  <a:solidFill>
                    <a:srgbClr val="1F497D">
                      <a:lumMod val="50000"/>
                    </a:srgbClr>
                  </a:solidFill>
                  <a:latin typeface="Comic Sans MS" pitchFamily="66" charset="0"/>
                </a:rPr>
                <a:t>Combustão de partículas, compostos orgânicos, etc</a:t>
              </a:r>
            </a:p>
          </p:txBody>
        </p:sp>
        <p:sp>
          <p:nvSpPr>
            <p:cNvPr id="15" name="CaixaDeTexto 14"/>
            <p:cNvSpPr txBox="1"/>
            <p:nvPr/>
          </p:nvSpPr>
          <p:spPr>
            <a:xfrm>
              <a:off x="7001489" y="3072285"/>
              <a:ext cx="1928090" cy="276904"/>
            </a:xfrm>
            <a:prstGeom prst="rect">
              <a:avLst/>
            </a:prstGeom>
            <a:noFill/>
          </p:spPr>
          <p:txBody>
            <a:bodyPr>
              <a:spAutoFit/>
            </a:bodyPr>
            <a:lstStyle/>
            <a:p>
              <a:pPr algn="ctr" defTabSz="914400">
                <a:defRPr/>
              </a:pPr>
              <a:r>
                <a:rPr lang="pt-BR" sz="1200" dirty="0">
                  <a:solidFill>
                    <a:srgbClr val="1F497D">
                      <a:lumMod val="50000"/>
                    </a:srgbClr>
                  </a:solidFill>
                  <a:latin typeface="Comic Sans MS" pitchFamily="66" charset="0"/>
                </a:rPr>
                <a:t>Poeira, pólen, etc</a:t>
              </a:r>
            </a:p>
          </p:txBody>
        </p:sp>
      </p:grpSp>
      <p:grpSp>
        <p:nvGrpSpPr>
          <p:cNvPr id="10244" name="Grupo 15"/>
          <p:cNvGrpSpPr>
            <a:grpSpLocks/>
          </p:cNvGrpSpPr>
          <p:nvPr/>
        </p:nvGrpSpPr>
        <p:grpSpPr bwMode="auto">
          <a:xfrm>
            <a:off x="0" y="2000250"/>
            <a:ext cx="5143500" cy="4643438"/>
            <a:chOff x="0" y="2000240"/>
            <a:chExt cx="5143504" cy="4643461"/>
          </a:xfrm>
        </p:grpSpPr>
        <p:pic>
          <p:nvPicPr>
            <p:cNvPr id="10258" name="Picture 2" descr="C:\Users\Usuario\Desktop\PM no Pulmã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00240"/>
              <a:ext cx="5143504" cy="4643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ixaDeTexto 4"/>
            <p:cNvSpPr txBox="1"/>
            <p:nvPr/>
          </p:nvSpPr>
          <p:spPr>
            <a:xfrm>
              <a:off x="3071815" y="2214554"/>
              <a:ext cx="1071563" cy="323852"/>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algn="ctr" defTabSz="914400">
                <a:defRPr/>
              </a:pPr>
              <a:r>
                <a:rPr lang="pt-BR" sz="1500" b="1" dirty="0">
                  <a:solidFill>
                    <a:srgbClr val="4F81BD">
                      <a:lumMod val="50000"/>
                    </a:srgbClr>
                  </a:solidFill>
                  <a:latin typeface="Comic Sans MS" pitchFamily="66" charset="0"/>
                </a:rPr>
                <a:t>Brônquios</a:t>
              </a:r>
            </a:p>
          </p:txBody>
        </p:sp>
        <p:sp>
          <p:nvSpPr>
            <p:cNvPr id="6" name="CaixaDeTexto 5"/>
            <p:cNvSpPr txBox="1"/>
            <p:nvPr/>
          </p:nvSpPr>
          <p:spPr>
            <a:xfrm>
              <a:off x="3357566" y="2676518"/>
              <a:ext cx="1428751" cy="323852"/>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algn="ctr" defTabSz="914400">
                <a:defRPr/>
              </a:pPr>
              <a:r>
                <a:rPr lang="pt-BR" sz="1500" b="1" dirty="0">
                  <a:solidFill>
                    <a:srgbClr val="4F81BD">
                      <a:lumMod val="50000"/>
                    </a:srgbClr>
                  </a:solidFill>
                  <a:latin typeface="Comic Sans MS" pitchFamily="66" charset="0"/>
                </a:rPr>
                <a:t>Bronquíolos</a:t>
              </a:r>
            </a:p>
          </p:txBody>
        </p:sp>
        <p:sp>
          <p:nvSpPr>
            <p:cNvPr id="7" name="CaixaDeTexto 6"/>
            <p:cNvSpPr txBox="1"/>
            <p:nvPr/>
          </p:nvSpPr>
          <p:spPr>
            <a:xfrm>
              <a:off x="3571878" y="3357560"/>
              <a:ext cx="1357314" cy="554040"/>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algn="ctr" defTabSz="914400">
                <a:defRPr/>
              </a:pPr>
              <a:r>
                <a:rPr lang="pt-BR" sz="1500" b="1" dirty="0">
                  <a:solidFill>
                    <a:srgbClr val="4F81BD">
                      <a:lumMod val="50000"/>
                    </a:srgbClr>
                  </a:solidFill>
                  <a:latin typeface="Comic Sans MS" pitchFamily="66" charset="0"/>
                </a:rPr>
                <a:t>Bronquíolos</a:t>
              </a:r>
            </a:p>
            <a:p>
              <a:pPr algn="ctr" defTabSz="914400">
                <a:defRPr/>
              </a:pPr>
              <a:r>
                <a:rPr lang="pt-BR" sz="1500" b="1" dirty="0">
                  <a:solidFill>
                    <a:srgbClr val="4F81BD">
                      <a:lumMod val="50000"/>
                    </a:srgbClr>
                  </a:solidFill>
                  <a:latin typeface="Comic Sans MS" pitchFamily="66" charset="0"/>
                </a:rPr>
                <a:t>respiratórios</a:t>
              </a:r>
            </a:p>
          </p:txBody>
        </p:sp>
        <p:sp>
          <p:nvSpPr>
            <p:cNvPr id="8" name="CaixaDeTexto 7"/>
            <p:cNvSpPr txBox="1"/>
            <p:nvPr/>
          </p:nvSpPr>
          <p:spPr>
            <a:xfrm>
              <a:off x="3643316" y="6034098"/>
              <a:ext cx="1071563" cy="323852"/>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algn="ctr" defTabSz="914400">
                <a:defRPr/>
              </a:pPr>
              <a:r>
                <a:rPr lang="pt-BR" sz="1500" b="1" dirty="0">
                  <a:solidFill>
                    <a:srgbClr val="4F81BD">
                      <a:lumMod val="50000"/>
                    </a:srgbClr>
                  </a:solidFill>
                  <a:latin typeface="Comic Sans MS" pitchFamily="66" charset="0"/>
                </a:rPr>
                <a:t>Alvéolos</a:t>
              </a:r>
            </a:p>
          </p:txBody>
        </p:sp>
      </p:grpSp>
      <p:sp>
        <p:nvSpPr>
          <p:cNvPr id="18" name="CaixaDeTexto 5"/>
          <p:cNvSpPr txBox="1">
            <a:spLocks noChangeArrowheads="1"/>
          </p:cNvSpPr>
          <p:nvPr/>
        </p:nvSpPr>
        <p:spPr bwMode="auto">
          <a:xfrm>
            <a:off x="357188" y="139700"/>
            <a:ext cx="1857375" cy="1400383"/>
          </a:xfrm>
          <a:prstGeom prst="rect">
            <a:avLst/>
          </a:prstGeom>
          <a:solidFill>
            <a:schemeClr val="bg1"/>
          </a:solidFill>
          <a:ln w="25400" algn="ctr">
            <a:noFill/>
            <a:miter lim="800000"/>
            <a:headEnd/>
            <a:tailEnd/>
          </a:ln>
        </p:spPr>
        <p:txBody>
          <a:bodyPr>
            <a:spAutoFit/>
          </a:bodyPr>
          <a:lstStyle/>
          <a:p>
            <a:pPr algn="ctr" defTabSz="914400">
              <a:defRPr/>
            </a:pPr>
            <a:r>
              <a:rPr lang="pt-BR" sz="1700" b="1" dirty="0" smtClean="0">
                <a:solidFill>
                  <a:srgbClr val="1F497D">
                    <a:lumMod val="50000"/>
                  </a:srgbClr>
                </a:solidFill>
                <a:latin typeface="Comic Sans MS" pitchFamily="66" charset="0"/>
              </a:rPr>
              <a:t>Efeitos do material particulado na saúde da população</a:t>
            </a:r>
            <a:endParaRPr lang="pt-BR" sz="1700" b="1" dirty="0">
              <a:solidFill>
                <a:srgbClr val="1F497D">
                  <a:lumMod val="50000"/>
                </a:srgbClr>
              </a:solidFill>
              <a:latin typeface="Comic Sans MS" pitchFamily="66" charset="0"/>
            </a:endParaRPr>
          </a:p>
        </p:txBody>
      </p:sp>
      <p:sp>
        <p:nvSpPr>
          <p:cNvPr id="20" name="Seta para a direita 19"/>
          <p:cNvSpPr/>
          <p:nvPr/>
        </p:nvSpPr>
        <p:spPr>
          <a:xfrm>
            <a:off x="2357438" y="285750"/>
            <a:ext cx="357187" cy="285750"/>
          </a:xfrm>
          <a:prstGeom prst="rightArrow">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914400">
              <a:defRPr/>
            </a:pPr>
            <a:endParaRPr lang="pt-BR">
              <a:solidFill>
                <a:prstClr val="white"/>
              </a:solidFill>
            </a:endParaRPr>
          </a:p>
        </p:txBody>
      </p:sp>
      <p:sp>
        <p:nvSpPr>
          <p:cNvPr id="24" name="Retângulo 23"/>
          <p:cNvSpPr/>
          <p:nvPr/>
        </p:nvSpPr>
        <p:spPr>
          <a:xfrm>
            <a:off x="5429250" y="188913"/>
            <a:ext cx="3143250" cy="646112"/>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algn="ctr" defTabSz="914400">
              <a:defRPr/>
            </a:pPr>
            <a:r>
              <a:rPr lang="pt-BR" dirty="0">
                <a:solidFill>
                  <a:srgbClr val="1F497D">
                    <a:lumMod val="50000"/>
                  </a:srgbClr>
                </a:solidFill>
                <a:latin typeface="Comic Sans MS" pitchFamily="66" charset="0"/>
              </a:rPr>
              <a:t> </a:t>
            </a:r>
            <a:r>
              <a:rPr lang="pt-BR" b="1" dirty="0">
                <a:solidFill>
                  <a:srgbClr val="1F497D">
                    <a:lumMod val="50000"/>
                  </a:srgbClr>
                </a:solidFill>
                <a:latin typeface="Comic Sans MS" pitchFamily="66" charset="0"/>
              </a:rPr>
              <a:t>Tempo de residência das partículas  (Tr)</a:t>
            </a:r>
          </a:p>
        </p:txBody>
      </p:sp>
      <p:sp>
        <p:nvSpPr>
          <p:cNvPr id="26" name="Retângulo 25"/>
          <p:cNvSpPr/>
          <p:nvPr/>
        </p:nvSpPr>
        <p:spPr>
          <a:xfrm>
            <a:off x="5643563" y="1089818"/>
            <a:ext cx="3000375" cy="354013"/>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algn="ctr" defTabSz="914400">
              <a:defRPr/>
            </a:pPr>
            <a:r>
              <a:rPr lang="pt-BR" sz="1700" dirty="0">
                <a:solidFill>
                  <a:srgbClr val="1F497D">
                    <a:lumMod val="50000"/>
                  </a:srgbClr>
                </a:solidFill>
                <a:latin typeface="Comic Sans MS" pitchFamily="66" charset="0"/>
              </a:rPr>
              <a:t>(Moda fina &gt; Moda grossa)  </a:t>
            </a:r>
          </a:p>
        </p:txBody>
      </p:sp>
      <p:sp>
        <p:nvSpPr>
          <p:cNvPr id="28" name="Retângulo 27"/>
          <p:cNvSpPr/>
          <p:nvPr/>
        </p:nvSpPr>
        <p:spPr>
          <a:xfrm>
            <a:off x="2786063" y="1160463"/>
            <a:ext cx="2571750" cy="554037"/>
          </a:xfrm>
          <a:prstGeom prst="rect">
            <a:avLst/>
          </a:prstGeom>
          <a:ln>
            <a:solidFill>
              <a:srgbClr val="FF0000"/>
            </a:solidFill>
            <a:prstDash val="sysDash"/>
          </a:ln>
        </p:spPr>
        <p:style>
          <a:lnRef idx="2">
            <a:schemeClr val="accent2"/>
          </a:lnRef>
          <a:fillRef idx="1">
            <a:schemeClr val="lt1"/>
          </a:fillRef>
          <a:effectRef idx="0">
            <a:schemeClr val="accent2"/>
          </a:effectRef>
          <a:fontRef idx="minor">
            <a:schemeClr val="dk1"/>
          </a:fontRef>
        </p:style>
        <p:txBody>
          <a:bodyPr>
            <a:spAutoFit/>
          </a:bodyPr>
          <a:lstStyle/>
          <a:p>
            <a:pPr algn="ctr" defTabSz="914400">
              <a:defRPr/>
            </a:pPr>
            <a:r>
              <a:rPr lang="pt-BR" sz="1500" dirty="0">
                <a:solidFill>
                  <a:srgbClr val="1F497D">
                    <a:lumMod val="50000"/>
                  </a:srgbClr>
                </a:solidFill>
                <a:latin typeface="Comic Sans MS" pitchFamily="66" charset="0"/>
              </a:rPr>
              <a:t>Populações mais afetadas: </a:t>
            </a:r>
            <a:r>
              <a:rPr lang="pt-BR" sz="1500" b="1" dirty="0">
                <a:solidFill>
                  <a:srgbClr val="1F497D">
                    <a:lumMod val="50000"/>
                  </a:srgbClr>
                </a:solidFill>
                <a:latin typeface="Comic Sans MS" pitchFamily="66" charset="0"/>
              </a:rPr>
              <a:t>crianças</a:t>
            </a:r>
            <a:r>
              <a:rPr lang="pt-BR" sz="1500" dirty="0">
                <a:solidFill>
                  <a:srgbClr val="1F497D">
                    <a:lumMod val="50000"/>
                  </a:srgbClr>
                </a:solidFill>
                <a:latin typeface="Comic Sans MS" pitchFamily="66" charset="0"/>
              </a:rPr>
              <a:t> e </a:t>
            </a:r>
            <a:r>
              <a:rPr lang="pt-BR" sz="1500" b="1" dirty="0">
                <a:solidFill>
                  <a:srgbClr val="1F497D">
                    <a:lumMod val="50000"/>
                  </a:srgbClr>
                </a:solidFill>
                <a:latin typeface="Comic Sans MS" pitchFamily="66" charset="0"/>
              </a:rPr>
              <a:t>idosos</a:t>
            </a:r>
          </a:p>
        </p:txBody>
      </p:sp>
      <p:sp>
        <p:nvSpPr>
          <p:cNvPr id="10255" name="Retângulo 16"/>
          <p:cNvSpPr>
            <a:spLocks noChangeArrowheads="1"/>
          </p:cNvSpPr>
          <p:nvPr/>
        </p:nvSpPr>
        <p:spPr bwMode="auto">
          <a:xfrm>
            <a:off x="5307806" y="6453188"/>
            <a:ext cx="367188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fontAlgn="base" hangingPunct="1">
              <a:spcBef>
                <a:spcPct val="0"/>
              </a:spcBef>
              <a:spcAft>
                <a:spcPct val="0"/>
              </a:spcAft>
            </a:pPr>
            <a:r>
              <a:rPr lang="pt-BR" altLang="en-US" sz="1400" dirty="0" smtClean="0">
                <a:solidFill>
                  <a:srgbClr val="10253F"/>
                </a:solidFill>
                <a:latin typeface="Comic Sans MS" pitchFamily="66" charset="0"/>
              </a:rPr>
              <a:t>Fonte: Valdir Soares, 2013</a:t>
            </a:r>
          </a:p>
        </p:txBody>
      </p:sp>
    </p:spTree>
    <p:extLst>
      <p:ext uri="{BB962C8B-B14F-4D97-AF65-F5344CB8AC3E}">
        <p14:creationId xmlns:p14="http://schemas.microsoft.com/office/powerpoint/2010/main" val="8811133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03449" y="161704"/>
            <a:ext cx="8686425" cy="1200329"/>
          </a:xfrm>
          <a:prstGeom prst="rect">
            <a:avLst/>
          </a:prstGeom>
          <a:noFill/>
        </p:spPr>
        <p:txBody>
          <a:bodyPr wrap="square" rtlCol="0">
            <a:spAutoFit/>
          </a:bodyPr>
          <a:lstStyle/>
          <a:p>
            <a:pPr algn="ctr" defTabSz="914400"/>
            <a:r>
              <a:rPr lang="en-US" sz="3600" b="1" dirty="0" smtClean="0">
                <a:solidFill>
                  <a:prstClr val="black"/>
                </a:solidFill>
              </a:rPr>
              <a:t>Aerosols, radiation, clouds and greenhouse gases in the global climate system</a:t>
            </a:r>
            <a:endParaRPr lang="en-US" sz="3600" b="1" dirty="0">
              <a:solidFill>
                <a:prstClr val="black"/>
              </a:solidFill>
            </a:endParaRPr>
          </a:p>
        </p:txBody>
      </p:sp>
      <p:sp>
        <p:nvSpPr>
          <p:cNvPr id="3" name="TextBox 2"/>
          <p:cNvSpPr txBox="1"/>
          <p:nvPr/>
        </p:nvSpPr>
        <p:spPr>
          <a:xfrm>
            <a:off x="1981200" y="1362033"/>
            <a:ext cx="5832815" cy="461665"/>
          </a:xfrm>
          <a:prstGeom prst="rect">
            <a:avLst/>
          </a:prstGeom>
          <a:noFill/>
        </p:spPr>
        <p:txBody>
          <a:bodyPr wrap="none" rtlCol="0">
            <a:spAutoFit/>
          </a:bodyPr>
          <a:lstStyle/>
          <a:p>
            <a:r>
              <a:rPr lang="pt-BR" sz="2400" i="1" dirty="0" smtClean="0"/>
              <a:t>The major uncertainties in the climate system</a:t>
            </a:r>
            <a:endParaRPr lang="pt-BR" sz="2400" i="1"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816" y="2133600"/>
            <a:ext cx="8636045" cy="403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03608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60040" y="188640"/>
            <a:ext cx="8388424" cy="1477328"/>
          </a:xfrm>
          <a:prstGeom prst="rect">
            <a:avLst/>
          </a:prstGeom>
          <a:noFill/>
        </p:spPr>
        <p:txBody>
          <a:bodyPr wrap="square" rtlCol="0">
            <a:spAutoFit/>
          </a:bodyPr>
          <a:lstStyle/>
          <a:p>
            <a:pPr algn="ctr">
              <a:lnSpc>
                <a:spcPct val="150000"/>
              </a:lnSpc>
            </a:pPr>
            <a:r>
              <a:rPr lang="pt-BR" sz="2000" b="1" dirty="0" smtClean="0">
                <a:latin typeface="Arial" pitchFamily="34" charset="0"/>
                <a:cs typeface="Arial" pitchFamily="34" charset="0"/>
              </a:rPr>
              <a:t>- </a:t>
            </a:r>
            <a:r>
              <a:rPr lang="pt-BR" sz="2000" b="1" dirty="0" err="1" smtClean="0">
                <a:latin typeface="Arial" pitchFamily="34" charset="0"/>
                <a:cs typeface="Arial" pitchFamily="34" charset="0"/>
              </a:rPr>
              <a:t>Polycyclic</a:t>
            </a:r>
            <a:r>
              <a:rPr lang="pt-BR" sz="2000" b="1" dirty="0" smtClean="0">
                <a:latin typeface="Arial" pitchFamily="34" charset="0"/>
                <a:cs typeface="Arial" pitchFamily="34" charset="0"/>
              </a:rPr>
              <a:t> </a:t>
            </a:r>
            <a:r>
              <a:rPr lang="pt-BR" sz="2000" b="1" dirty="0" err="1" smtClean="0">
                <a:latin typeface="Arial" pitchFamily="34" charset="0"/>
                <a:cs typeface="Arial" pitchFamily="34" charset="0"/>
              </a:rPr>
              <a:t>Aromatic</a:t>
            </a:r>
            <a:r>
              <a:rPr lang="pt-BR" sz="2000" b="1" dirty="0" smtClean="0">
                <a:latin typeface="Arial" pitchFamily="34" charset="0"/>
                <a:cs typeface="Arial" pitchFamily="34" charset="0"/>
              </a:rPr>
              <a:t> </a:t>
            </a:r>
            <a:r>
              <a:rPr lang="pt-BR" sz="2000" b="1" dirty="0" err="1" smtClean="0">
                <a:latin typeface="Arial" pitchFamily="34" charset="0"/>
                <a:cs typeface="Arial" pitchFamily="34" charset="0"/>
              </a:rPr>
              <a:t>Hydrocarbons</a:t>
            </a:r>
            <a:r>
              <a:rPr lang="pt-BR" sz="2000" b="1" dirty="0" smtClean="0">
                <a:latin typeface="Arial" pitchFamily="34" charset="0"/>
                <a:cs typeface="Arial" pitchFamily="34" charset="0"/>
              </a:rPr>
              <a:t> in intense </a:t>
            </a:r>
            <a:r>
              <a:rPr lang="pt-BR" sz="2000" b="1" dirty="0" err="1" smtClean="0">
                <a:latin typeface="Arial" pitchFamily="34" charset="0"/>
                <a:cs typeface="Arial" pitchFamily="34" charset="0"/>
              </a:rPr>
              <a:t>and</a:t>
            </a:r>
            <a:r>
              <a:rPr lang="pt-BR" sz="2000" b="1" dirty="0" smtClean="0">
                <a:latin typeface="Arial" pitchFamily="34" charset="0"/>
                <a:cs typeface="Arial" pitchFamily="34" charset="0"/>
              </a:rPr>
              <a:t> </a:t>
            </a:r>
            <a:r>
              <a:rPr lang="pt-BR" sz="2000" b="1" dirty="0" err="1" smtClean="0">
                <a:latin typeface="Arial" pitchFamily="34" charset="0"/>
                <a:cs typeface="Arial" pitchFamily="34" charset="0"/>
              </a:rPr>
              <a:t>moderate</a:t>
            </a:r>
            <a:r>
              <a:rPr lang="pt-BR" sz="2000" b="1" dirty="0" smtClean="0">
                <a:latin typeface="Arial" pitchFamily="34" charset="0"/>
                <a:cs typeface="Arial" pitchFamily="34" charset="0"/>
              </a:rPr>
              <a:t> </a:t>
            </a:r>
            <a:r>
              <a:rPr lang="pt-BR" sz="2000" b="1" dirty="0" err="1" smtClean="0">
                <a:latin typeface="Arial" pitchFamily="34" charset="0"/>
                <a:cs typeface="Arial" pitchFamily="34" charset="0"/>
              </a:rPr>
              <a:t>biomass</a:t>
            </a:r>
            <a:r>
              <a:rPr lang="pt-BR" sz="2000" b="1" dirty="0" smtClean="0">
                <a:latin typeface="Arial" pitchFamily="34" charset="0"/>
                <a:cs typeface="Arial" pitchFamily="34" charset="0"/>
              </a:rPr>
              <a:t> </a:t>
            </a:r>
            <a:r>
              <a:rPr lang="pt-BR" sz="2000" b="1" dirty="0" err="1" smtClean="0">
                <a:latin typeface="Arial" pitchFamily="34" charset="0"/>
                <a:cs typeface="Arial" pitchFamily="34" charset="0"/>
              </a:rPr>
              <a:t>burning</a:t>
            </a:r>
            <a:r>
              <a:rPr lang="pt-BR" sz="2000" b="1" dirty="0" smtClean="0">
                <a:latin typeface="Arial" pitchFamily="34" charset="0"/>
                <a:cs typeface="Arial" pitchFamily="34" charset="0"/>
              </a:rPr>
              <a:t> in </a:t>
            </a:r>
            <a:r>
              <a:rPr lang="pt-BR" sz="2000" b="1" dirty="0" err="1" smtClean="0">
                <a:latin typeface="Arial" pitchFamily="34" charset="0"/>
                <a:cs typeface="Arial" pitchFamily="34" charset="0"/>
              </a:rPr>
              <a:t>the</a:t>
            </a:r>
            <a:r>
              <a:rPr lang="pt-BR" sz="2000" b="1" dirty="0" smtClean="0">
                <a:latin typeface="Arial" pitchFamily="34" charset="0"/>
                <a:cs typeface="Arial" pitchFamily="34" charset="0"/>
              </a:rPr>
              <a:t> </a:t>
            </a:r>
            <a:r>
              <a:rPr lang="pt-BR" sz="2000" b="1" dirty="0" err="1" smtClean="0">
                <a:latin typeface="Arial" pitchFamily="34" charset="0"/>
                <a:cs typeface="Arial" pitchFamily="34" charset="0"/>
              </a:rPr>
              <a:t>Amazon</a:t>
            </a:r>
            <a:r>
              <a:rPr lang="pt-BR" sz="2000" b="1" dirty="0" smtClean="0">
                <a:latin typeface="Arial" pitchFamily="34" charset="0"/>
                <a:cs typeface="Arial" pitchFamily="34" charset="0"/>
              </a:rPr>
              <a:t> </a:t>
            </a:r>
            <a:r>
              <a:rPr lang="pt-BR" sz="2000" b="1" dirty="0" err="1" smtClean="0">
                <a:latin typeface="Arial" pitchFamily="34" charset="0"/>
                <a:cs typeface="Arial" pitchFamily="34" charset="0"/>
              </a:rPr>
              <a:t>region</a:t>
            </a:r>
            <a:endParaRPr lang="pt-BR" sz="2000" b="1" baseline="-25000" dirty="0" smtClean="0">
              <a:latin typeface="Arial" pitchFamily="34" charset="0"/>
              <a:cs typeface="Arial" pitchFamily="34" charset="0"/>
            </a:endParaRPr>
          </a:p>
          <a:p>
            <a:pPr algn="ctr">
              <a:lnSpc>
                <a:spcPct val="150000"/>
              </a:lnSpc>
            </a:pPr>
            <a:r>
              <a:rPr lang="pt-BR" sz="2000" b="1" dirty="0" smtClean="0">
                <a:latin typeface="Arial" pitchFamily="34" charset="0"/>
                <a:cs typeface="Arial" pitchFamily="34" charset="0"/>
              </a:rPr>
              <a:t> </a:t>
            </a:r>
            <a:endParaRPr lang="pt-BR" sz="2000" b="1" dirty="0">
              <a:latin typeface="Arial" pitchFamily="34" charset="0"/>
              <a:cs typeface="Arial" pitchFamily="34" charset="0"/>
            </a:endParaRPr>
          </a:p>
        </p:txBody>
      </p:sp>
      <p:sp>
        <p:nvSpPr>
          <p:cNvPr id="9" name="TextBox 8"/>
          <p:cNvSpPr txBox="1"/>
          <p:nvPr/>
        </p:nvSpPr>
        <p:spPr>
          <a:xfrm>
            <a:off x="611560" y="1340768"/>
            <a:ext cx="7848872" cy="646331"/>
          </a:xfrm>
          <a:prstGeom prst="rect">
            <a:avLst/>
          </a:prstGeom>
          <a:solidFill>
            <a:schemeClr val="tx2">
              <a:lumMod val="50000"/>
            </a:schemeClr>
          </a:solidFill>
        </p:spPr>
        <p:txBody>
          <a:bodyPr wrap="square" rtlCol="0">
            <a:spAutoFit/>
          </a:bodyPr>
          <a:lstStyle/>
          <a:p>
            <a:pPr algn="ctr"/>
            <a:r>
              <a:rPr lang="pt-BR" b="1" dirty="0" smtClean="0">
                <a:solidFill>
                  <a:schemeClr val="bg1"/>
                </a:solidFill>
                <a:latin typeface="Arial" pitchFamily="34" charset="0"/>
                <a:cs typeface="Arial" pitchFamily="34" charset="0"/>
              </a:rPr>
              <a:t>53% </a:t>
            </a:r>
            <a:r>
              <a:rPr lang="pt-BR" b="1" dirty="0" err="1" smtClean="0">
                <a:solidFill>
                  <a:schemeClr val="bg1"/>
                </a:solidFill>
                <a:latin typeface="Arial" pitchFamily="34" charset="0"/>
                <a:cs typeface="Arial" pitchFamily="34" charset="0"/>
              </a:rPr>
              <a:t>of</a:t>
            </a:r>
            <a:r>
              <a:rPr lang="pt-BR" b="1" dirty="0" smtClean="0">
                <a:solidFill>
                  <a:schemeClr val="bg1"/>
                </a:solidFill>
                <a:latin typeface="Arial" pitchFamily="34" charset="0"/>
                <a:cs typeface="Arial" pitchFamily="34" charset="0"/>
              </a:rPr>
              <a:t> </a:t>
            </a:r>
            <a:r>
              <a:rPr lang="pt-BR" b="1" dirty="0" err="1" smtClean="0">
                <a:solidFill>
                  <a:schemeClr val="bg1"/>
                </a:solidFill>
                <a:latin typeface="Arial" pitchFamily="34" charset="0"/>
                <a:cs typeface="Arial" pitchFamily="34" charset="0"/>
              </a:rPr>
              <a:t>identified</a:t>
            </a:r>
            <a:r>
              <a:rPr lang="pt-BR" b="1" dirty="0" smtClean="0">
                <a:solidFill>
                  <a:schemeClr val="bg1"/>
                </a:solidFill>
                <a:latin typeface="Arial" pitchFamily="34" charset="0"/>
                <a:cs typeface="Arial" pitchFamily="34" charset="0"/>
              </a:rPr>
              <a:t> </a:t>
            </a:r>
            <a:r>
              <a:rPr lang="pt-BR" b="1" dirty="0" err="1" smtClean="0">
                <a:solidFill>
                  <a:schemeClr val="bg1"/>
                </a:solidFill>
                <a:latin typeface="Arial" pitchFamily="34" charset="0"/>
                <a:cs typeface="Arial" pitchFamily="34" charset="0"/>
              </a:rPr>
              <a:t>PAHs</a:t>
            </a:r>
            <a:r>
              <a:rPr lang="pt-BR" b="1" dirty="0" smtClean="0">
                <a:solidFill>
                  <a:schemeClr val="bg1"/>
                </a:solidFill>
                <a:latin typeface="Arial" pitchFamily="34" charset="0"/>
                <a:cs typeface="Arial" pitchFamily="34" charset="0"/>
              </a:rPr>
              <a:t> are </a:t>
            </a:r>
            <a:r>
              <a:rPr lang="pt-BR" b="1" dirty="0" err="1" smtClean="0">
                <a:solidFill>
                  <a:schemeClr val="bg1"/>
                </a:solidFill>
                <a:latin typeface="Arial" pitchFamily="34" charset="0"/>
                <a:cs typeface="Arial" pitchFamily="34" charset="0"/>
              </a:rPr>
              <a:t>mutagenics</a:t>
            </a:r>
            <a:endParaRPr lang="pt-BR" b="1" dirty="0" smtClean="0">
              <a:solidFill>
                <a:schemeClr val="bg1"/>
              </a:solidFill>
              <a:latin typeface="Arial" pitchFamily="34" charset="0"/>
              <a:cs typeface="Arial" pitchFamily="34" charset="0"/>
            </a:endParaRPr>
          </a:p>
          <a:p>
            <a:pPr algn="ctr"/>
            <a:r>
              <a:rPr lang="pt-BR" b="1" dirty="0" smtClean="0">
                <a:solidFill>
                  <a:schemeClr val="bg1"/>
                </a:solidFill>
                <a:latin typeface="Arial" pitchFamily="34" charset="0"/>
                <a:cs typeface="Arial" pitchFamily="34" charset="0"/>
              </a:rPr>
              <a:t>20% </a:t>
            </a:r>
            <a:r>
              <a:rPr lang="pt-BR" b="1" dirty="0" err="1" smtClean="0">
                <a:solidFill>
                  <a:schemeClr val="bg1"/>
                </a:solidFill>
                <a:latin typeface="Arial" pitchFamily="34" charset="0"/>
                <a:cs typeface="Arial" pitchFamily="34" charset="0"/>
              </a:rPr>
              <a:t>of</a:t>
            </a:r>
            <a:r>
              <a:rPr lang="pt-BR" b="1" dirty="0" smtClean="0">
                <a:solidFill>
                  <a:schemeClr val="bg1"/>
                </a:solidFill>
                <a:latin typeface="Arial" pitchFamily="34" charset="0"/>
                <a:cs typeface="Arial" pitchFamily="34" charset="0"/>
              </a:rPr>
              <a:t> </a:t>
            </a:r>
            <a:r>
              <a:rPr lang="pt-BR" b="1" dirty="0" err="1" smtClean="0">
                <a:solidFill>
                  <a:schemeClr val="bg1"/>
                </a:solidFill>
                <a:latin typeface="Arial" pitchFamily="34" charset="0"/>
                <a:cs typeface="Arial" pitchFamily="34" charset="0"/>
              </a:rPr>
              <a:t>identified</a:t>
            </a:r>
            <a:r>
              <a:rPr lang="pt-BR" b="1" dirty="0" smtClean="0">
                <a:solidFill>
                  <a:schemeClr val="bg1"/>
                </a:solidFill>
                <a:latin typeface="Arial" pitchFamily="34" charset="0"/>
                <a:cs typeface="Arial" pitchFamily="34" charset="0"/>
              </a:rPr>
              <a:t> </a:t>
            </a:r>
            <a:r>
              <a:rPr lang="pt-BR" b="1" dirty="0" err="1" smtClean="0">
                <a:solidFill>
                  <a:schemeClr val="bg1"/>
                </a:solidFill>
                <a:latin typeface="Arial" pitchFamily="34" charset="0"/>
                <a:cs typeface="Arial" pitchFamily="34" charset="0"/>
              </a:rPr>
              <a:t>PAHs</a:t>
            </a:r>
            <a:r>
              <a:rPr lang="pt-BR" b="1" dirty="0" smtClean="0">
                <a:solidFill>
                  <a:schemeClr val="bg1"/>
                </a:solidFill>
                <a:latin typeface="Arial" pitchFamily="34" charset="0"/>
                <a:cs typeface="Arial" pitchFamily="34" charset="0"/>
              </a:rPr>
              <a:t> are </a:t>
            </a:r>
            <a:r>
              <a:rPr lang="pt-BR" b="1" dirty="0" err="1" smtClean="0">
                <a:solidFill>
                  <a:schemeClr val="bg1"/>
                </a:solidFill>
                <a:latin typeface="Arial" pitchFamily="34" charset="0"/>
                <a:cs typeface="Arial" pitchFamily="34" charset="0"/>
              </a:rPr>
              <a:t>mutagenics</a:t>
            </a:r>
            <a:r>
              <a:rPr lang="pt-BR" b="1" dirty="0" smtClean="0">
                <a:solidFill>
                  <a:schemeClr val="bg1"/>
                </a:solidFill>
                <a:latin typeface="Arial" pitchFamily="34" charset="0"/>
                <a:cs typeface="Arial" pitchFamily="34" charset="0"/>
              </a:rPr>
              <a:t> </a:t>
            </a:r>
            <a:r>
              <a:rPr lang="pt-BR" b="1" dirty="0" err="1" smtClean="0">
                <a:solidFill>
                  <a:schemeClr val="bg1"/>
                </a:solidFill>
                <a:latin typeface="Arial" pitchFamily="34" charset="0"/>
                <a:cs typeface="Arial" pitchFamily="34" charset="0"/>
              </a:rPr>
              <a:t>and</a:t>
            </a:r>
            <a:r>
              <a:rPr lang="pt-BR" b="1" dirty="0" smtClean="0">
                <a:solidFill>
                  <a:schemeClr val="bg1"/>
                </a:solidFill>
                <a:latin typeface="Arial" pitchFamily="34" charset="0"/>
                <a:cs typeface="Arial" pitchFamily="34" charset="0"/>
              </a:rPr>
              <a:t> </a:t>
            </a:r>
            <a:r>
              <a:rPr lang="pt-BR" b="1" dirty="0" err="1" smtClean="0">
                <a:solidFill>
                  <a:schemeClr val="bg1"/>
                </a:solidFill>
                <a:latin typeface="Arial" pitchFamily="34" charset="0"/>
                <a:cs typeface="Arial" pitchFamily="34" charset="0"/>
              </a:rPr>
              <a:t>carcinogenics</a:t>
            </a:r>
            <a:endParaRPr lang="pt-BR" b="1" dirty="0" smtClean="0">
              <a:solidFill>
                <a:schemeClr val="bg1"/>
              </a:solidFill>
              <a:latin typeface="Arial" pitchFamily="34" charset="0"/>
              <a:cs typeface="Arial" pitchFamily="34" charset="0"/>
            </a:endParaRPr>
          </a:p>
        </p:txBody>
      </p:sp>
      <p:graphicFrame>
        <p:nvGraphicFramePr>
          <p:cNvPr id="13" name="Chart 12"/>
          <p:cNvGraphicFramePr>
            <a:graphicFrameLocks/>
          </p:cNvGraphicFramePr>
          <p:nvPr>
            <p:extLst>
              <p:ext uri="{D42A27DB-BD31-4B8C-83A1-F6EECF244321}">
                <p14:modId xmlns:p14="http://schemas.microsoft.com/office/powerpoint/2010/main" val="3079832171"/>
              </p:ext>
            </p:extLst>
          </p:nvPr>
        </p:nvGraphicFramePr>
        <p:xfrm>
          <a:off x="1066800" y="1987099"/>
          <a:ext cx="6565540" cy="4619545"/>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Box 1"/>
          <p:cNvSpPr txBox="1"/>
          <p:nvPr/>
        </p:nvSpPr>
        <p:spPr>
          <a:xfrm>
            <a:off x="6400800" y="6237312"/>
            <a:ext cx="2579937" cy="369332"/>
          </a:xfrm>
          <a:prstGeom prst="rect">
            <a:avLst/>
          </a:prstGeom>
          <a:noFill/>
        </p:spPr>
        <p:txBody>
          <a:bodyPr wrap="none" rtlCol="0">
            <a:spAutoFit/>
          </a:bodyPr>
          <a:lstStyle/>
          <a:p>
            <a:r>
              <a:rPr lang="en-US" i="1" dirty="0" err="1" smtClean="0"/>
              <a:t>Nilmara</a:t>
            </a:r>
            <a:r>
              <a:rPr lang="en-US" i="1" dirty="0" smtClean="0"/>
              <a:t> </a:t>
            </a:r>
            <a:r>
              <a:rPr lang="en-US" i="1" dirty="0" err="1" smtClean="0"/>
              <a:t>Alves</a:t>
            </a:r>
            <a:r>
              <a:rPr lang="en-US" i="1" dirty="0" smtClean="0"/>
              <a:t> et al., 2013</a:t>
            </a:r>
            <a:endParaRPr lang="pt-BR" i="1" dirty="0"/>
          </a:p>
        </p:txBody>
      </p:sp>
    </p:spTree>
    <p:extLst>
      <p:ext uri="{BB962C8B-B14F-4D97-AF65-F5344CB8AC3E}">
        <p14:creationId xmlns:p14="http://schemas.microsoft.com/office/powerpoint/2010/main" val="8349180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a549.com/A549pic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1268760"/>
            <a:ext cx="1633364" cy="1633364"/>
          </a:xfrm>
          <a:prstGeom prst="rect">
            <a:avLst/>
          </a:prstGeom>
          <a:noFill/>
          <a:ln>
            <a:solidFill>
              <a:schemeClr val="tx1">
                <a:lumMod val="85000"/>
                <a:lumOff val="15000"/>
              </a:schemeClr>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187624" y="2926105"/>
            <a:ext cx="6696744" cy="400110"/>
          </a:xfrm>
          <a:prstGeom prst="rect">
            <a:avLst/>
          </a:prstGeom>
          <a:noFill/>
        </p:spPr>
        <p:txBody>
          <a:bodyPr wrap="square" rtlCol="0">
            <a:spAutoFit/>
          </a:bodyPr>
          <a:lstStyle/>
          <a:p>
            <a:pPr algn="ctr"/>
            <a:r>
              <a:rPr lang="pt-BR" sz="2000" b="1" dirty="0" err="1" smtClean="0">
                <a:latin typeface="Arial" pitchFamily="34" charset="0"/>
                <a:cs typeface="Arial" pitchFamily="34" charset="0"/>
              </a:rPr>
              <a:t>Human</a:t>
            </a:r>
            <a:r>
              <a:rPr lang="pt-BR" sz="2000" b="1" dirty="0" smtClean="0">
                <a:latin typeface="Arial" pitchFamily="34" charset="0"/>
                <a:cs typeface="Arial" pitchFamily="34" charset="0"/>
              </a:rPr>
              <a:t> </a:t>
            </a:r>
            <a:r>
              <a:rPr lang="pt-BR" sz="2000" b="1" dirty="0" err="1">
                <a:latin typeface="Arial" pitchFamily="34" charset="0"/>
                <a:cs typeface="Arial" pitchFamily="34" charset="0"/>
              </a:rPr>
              <a:t>l</a:t>
            </a:r>
            <a:r>
              <a:rPr lang="pt-BR" sz="2000" b="1" dirty="0" err="1" smtClean="0">
                <a:latin typeface="Arial" pitchFamily="34" charset="0"/>
                <a:cs typeface="Arial" pitchFamily="34" charset="0"/>
              </a:rPr>
              <a:t>ung</a:t>
            </a:r>
            <a:r>
              <a:rPr lang="pt-BR" sz="2000" b="1" dirty="0" smtClean="0">
                <a:latin typeface="Arial" pitchFamily="34" charset="0"/>
                <a:cs typeface="Arial" pitchFamily="34" charset="0"/>
              </a:rPr>
              <a:t> </a:t>
            </a:r>
            <a:r>
              <a:rPr lang="pt-BR" sz="2000" b="1" dirty="0" err="1" smtClean="0">
                <a:latin typeface="Arial" pitchFamily="34" charset="0"/>
                <a:cs typeface="Arial" pitchFamily="34" charset="0"/>
              </a:rPr>
              <a:t>cells</a:t>
            </a:r>
            <a:endParaRPr lang="pt-BR" sz="2000" b="1" dirty="0">
              <a:latin typeface="Arial" pitchFamily="34" charset="0"/>
              <a:cs typeface="Arial" pitchFamily="34" charset="0"/>
            </a:endParaRPr>
          </a:p>
        </p:txBody>
      </p:sp>
      <p:sp>
        <p:nvSpPr>
          <p:cNvPr id="4" name="Left-Right-Up Arrow 3"/>
          <p:cNvSpPr/>
          <p:nvPr/>
        </p:nvSpPr>
        <p:spPr>
          <a:xfrm rot="10800000">
            <a:off x="3203848" y="3356991"/>
            <a:ext cx="2808312" cy="1512168"/>
          </a:xfrm>
          <a:prstGeom prst="leftRightUp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sz="2200">
              <a:latin typeface="Arial" pitchFamily="34" charset="0"/>
              <a:cs typeface="Arial" pitchFamily="34" charset="0"/>
            </a:endParaRPr>
          </a:p>
        </p:txBody>
      </p:sp>
      <p:sp>
        <p:nvSpPr>
          <p:cNvPr id="5" name="TextBox 4"/>
          <p:cNvSpPr txBox="1"/>
          <p:nvPr/>
        </p:nvSpPr>
        <p:spPr>
          <a:xfrm>
            <a:off x="971600" y="3358153"/>
            <a:ext cx="2016224" cy="430887"/>
          </a:xfrm>
          <a:prstGeom prst="rect">
            <a:avLst/>
          </a:prstGeom>
          <a:noFill/>
        </p:spPr>
        <p:txBody>
          <a:bodyPr wrap="square" rtlCol="0">
            <a:spAutoFit/>
          </a:bodyPr>
          <a:lstStyle/>
          <a:p>
            <a:pPr algn="ctr"/>
            <a:r>
              <a:rPr lang="pt-BR" sz="2200" dirty="0" smtClean="0">
                <a:latin typeface="Arial" pitchFamily="34" charset="0"/>
                <a:cs typeface="Arial" pitchFamily="34" charset="0"/>
              </a:rPr>
              <a:t>DNA </a:t>
            </a:r>
            <a:r>
              <a:rPr lang="pt-BR" sz="2200" dirty="0" err="1" smtClean="0">
                <a:latin typeface="Arial" pitchFamily="34" charset="0"/>
                <a:cs typeface="Arial" pitchFamily="34" charset="0"/>
              </a:rPr>
              <a:t>damage</a:t>
            </a:r>
            <a:endParaRPr lang="pt-BR" sz="2200" dirty="0">
              <a:latin typeface="Arial" pitchFamily="34" charset="0"/>
              <a:cs typeface="Arial" pitchFamily="34" charset="0"/>
            </a:endParaRPr>
          </a:p>
        </p:txBody>
      </p:sp>
      <p:sp>
        <p:nvSpPr>
          <p:cNvPr id="6" name="TextBox 5"/>
          <p:cNvSpPr txBox="1"/>
          <p:nvPr/>
        </p:nvSpPr>
        <p:spPr>
          <a:xfrm>
            <a:off x="5940152" y="3430161"/>
            <a:ext cx="2016224" cy="430887"/>
          </a:xfrm>
          <a:prstGeom prst="rect">
            <a:avLst/>
          </a:prstGeom>
          <a:noFill/>
        </p:spPr>
        <p:txBody>
          <a:bodyPr wrap="square" rtlCol="0">
            <a:spAutoFit/>
          </a:bodyPr>
          <a:lstStyle/>
          <a:p>
            <a:pPr algn="ctr"/>
            <a:r>
              <a:rPr lang="pt-BR" sz="2200" dirty="0" err="1" smtClean="0">
                <a:latin typeface="Arial" pitchFamily="34" charset="0"/>
                <a:cs typeface="Arial" pitchFamily="34" charset="0"/>
              </a:rPr>
              <a:t>Cell</a:t>
            </a:r>
            <a:r>
              <a:rPr lang="pt-BR" sz="2200" dirty="0" smtClean="0">
                <a:latin typeface="Arial" pitchFamily="34" charset="0"/>
                <a:cs typeface="Arial" pitchFamily="34" charset="0"/>
              </a:rPr>
              <a:t> </a:t>
            </a:r>
            <a:r>
              <a:rPr lang="pt-BR" sz="2200" dirty="0" err="1" smtClean="0">
                <a:latin typeface="Arial" pitchFamily="34" charset="0"/>
                <a:cs typeface="Arial" pitchFamily="34" charset="0"/>
              </a:rPr>
              <a:t>death</a:t>
            </a:r>
            <a:endParaRPr lang="pt-BR" sz="2200" dirty="0">
              <a:latin typeface="Arial" pitchFamily="34" charset="0"/>
              <a:cs typeface="Arial" pitchFamily="34" charset="0"/>
            </a:endParaRPr>
          </a:p>
        </p:txBody>
      </p:sp>
      <p:sp>
        <p:nvSpPr>
          <p:cNvPr id="7" name="TextBox 6"/>
          <p:cNvSpPr txBox="1"/>
          <p:nvPr/>
        </p:nvSpPr>
        <p:spPr>
          <a:xfrm>
            <a:off x="2699792" y="5035823"/>
            <a:ext cx="3816424" cy="769441"/>
          </a:xfrm>
          <a:prstGeom prst="rect">
            <a:avLst/>
          </a:prstGeom>
          <a:noFill/>
        </p:spPr>
        <p:txBody>
          <a:bodyPr wrap="square" rtlCol="0">
            <a:spAutoFit/>
          </a:bodyPr>
          <a:lstStyle/>
          <a:p>
            <a:pPr algn="ctr"/>
            <a:r>
              <a:rPr lang="pt-BR" sz="2200" b="1" dirty="0" smtClean="0">
                <a:solidFill>
                  <a:srgbClr val="FF0000"/>
                </a:solidFill>
                <a:latin typeface="Arial" pitchFamily="34" charset="0"/>
                <a:cs typeface="Arial" pitchFamily="34" charset="0"/>
              </a:rPr>
              <a:t>INCREASE THE LUNG CANCER RISK</a:t>
            </a:r>
            <a:endParaRPr lang="pt-BR" sz="2200" b="1" dirty="0">
              <a:solidFill>
                <a:srgbClr val="FF0000"/>
              </a:solidFill>
              <a:latin typeface="Arial" pitchFamily="34" charset="0"/>
              <a:cs typeface="Arial" pitchFamily="34" charset="0"/>
            </a:endParaRPr>
          </a:p>
        </p:txBody>
      </p:sp>
      <p:sp>
        <p:nvSpPr>
          <p:cNvPr id="9" name="TextBox 8"/>
          <p:cNvSpPr txBox="1"/>
          <p:nvPr/>
        </p:nvSpPr>
        <p:spPr>
          <a:xfrm>
            <a:off x="216024" y="476672"/>
            <a:ext cx="8388424" cy="430887"/>
          </a:xfrm>
          <a:prstGeom prst="rect">
            <a:avLst/>
          </a:prstGeom>
          <a:noFill/>
        </p:spPr>
        <p:txBody>
          <a:bodyPr wrap="square" rtlCol="0">
            <a:spAutoFit/>
          </a:bodyPr>
          <a:lstStyle/>
          <a:p>
            <a:pPr algn="ctr"/>
            <a:r>
              <a:rPr lang="pt-BR" sz="2200" b="1" dirty="0" err="1" smtClean="0">
                <a:latin typeface="Arial" pitchFamily="34" charset="0"/>
                <a:cs typeface="Arial" pitchFamily="34" charset="0"/>
              </a:rPr>
              <a:t>Mechanisms</a:t>
            </a:r>
            <a:r>
              <a:rPr lang="pt-BR" sz="2200" b="1" dirty="0" smtClean="0">
                <a:latin typeface="Arial" pitchFamily="34" charset="0"/>
                <a:cs typeface="Arial" pitchFamily="34" charset="0"/>
              </a:rPr>
              <a:t> </a:t>
            </a:r>
            <a:r>
              <a:rPr lang="pt-BR" sz="2200" b="1" dirty="0" err="1" smtClean="0">
                <a:latin typeface="Arial" pitchFamily="34" charset="0"/>
                <a:cs typeface="Arial" pitchFamily="34" charset="0"/>
              </a:rPr>
              <a:t>of</a:t>
            </a:r>
            <a:r>
              <a:rPr lang="pt-BR" sz="2200" b="1" dirty="0" smtClean="0">
                <a:latin typeface="Arial" pitchFamily="34" charset="0"/>
                <a:cs typeface="Arial" pitchFamily="34" charset="0"/>
              </a:rPr>
              <a:t> </a:t>
            </a:r>
            <a:r>
              <a:rPr lang="pt-BR" sz="2200" b="1" dirty="0" err="1" smtClean="0">
                <a:latin typeface="Arial" pitchFamily="34" charset="0"/>
                <a:cs typeface="Arial" pitchFamily="34" charset="0"/>
              </a:rPr>
              <a:t>action</a:t>
            </a:r>
            <a:r>
              <a:rPr lang="pt-BR" sz="2200" b="1" dirty="0" smtClean="0">
                <a:latin typeface="Arial" pitchFamily="34" charset="0"/>
                <a:cs typeface="Arial" pitchFamily="34" charset="0"/>
              </a:rPr>
              <a:t> </a:t>
            </a:r>
            <a:r>
              <a:rPr lang="pt-BR" sz="2200" b="1" dirty="0" err="1" smtClean="0">
                <a:latin typeface="Arial" pitchFamily="34" charset="0"/>
                <a:cs typeface="Arial" pitchFamily="34" charset="0"/>
              </a:rPr>
              <a:t>of</a:t>
            </a:r>
            <a:r>
              <a:rPr lang="pt-BR" sz="2200" b="1" dirty="0" smtClean="0">
                <a:latin typeface="Arial" pitchFamily="34" charset="0"/>
                <a:cs typeface="Arial" pitchFamily="34" charset="0"/>
              </a:rPr>
              <a:t> PM</a:t>
            </a:r>
            <a:r>
              <a:rPr lang="pt-BR" sz="2200" b="1" baseline="-25000" dirty="0" smtClean="0">
                <a:latin typeface="Arial" pitchFamily="34" charset="0"/>
                <a:cs typeface="Arial" pitchFamily="34" charset="0"/>
              </a:rPr>
              <a:t>10 </a:t>
            </a:r>
            <a:r>
              <a:rPr lang="pt-BR" sz="2200" b="1" dirty="0" smtClean="0">
                <a:latin typeface="Arial" pitchFamily="34" charset="0"/>
                <a:cs typeface="Arial" pitchFamily="34" charset="0"/>
              </a:rPr>
              <a:t>in </a:t>
            </a:r>
            <a:r>
              <a:rPr lang="pt-BR" sz="2200" b="1" dirty="0" err="1" smtClean="0">
                <a:latin typeface="Arial" pitchFamily="34" charset="0"/>
                <a:cs typeface="Arial" pitchFamily="34" charset="0"/>
              </a:rPr>
              <a:t>lung</a:t>
            </a:r>
            <a:r>
              <a:rPr lang="pt-BR" sz="2200" b="1" dirty="0" smtClean="0">
                <a:latin typeface="Arial" pitchFamily="34" charset="0"/>
                <a:cs typeface="Arial" pitchFamily="34" charset="0"/>
              </a:rPr>
              <a:t> </a:t>
            </a:r>
            <a:r>
              <a:rPr lang="pt-BR" sz="2200" b="1" dirty="0" err="1" smtClean="0">
                <a:latin typeface="Arial" pitchFamily="34" charset="0"/>
                <a:cs typeface="Arial" pitchFamily="34" charset="0"/>
              </a:rPr>
              <a:t>cells</a:t>
            </a:r>
            <a:endParaRPr lang="pt-BR" sz="2200" b="1" dirty="0">
              <a:latin typeface="Arial" pitchFamily="34" charset="0"/>
              <a:cs typeface="Arial" pitchFamily="34" charset="0"/>
            </a:endParaRPr>
          </a:p>
        </p:txBody>
      </p:sp>
      <p:sp>
        <p:nvSpPr>
          <p:cNvPr id="10" name="TextBox 9"/>
          <p:cNvSpPr txBox="1"/>
          <p:nvPr/>
        </p:nvSpPr>
        <p:spPr>
          <a:xfrm>
            <a:off x="6324600" y="6245274"/>
            <a:ext cx="2531527" cy="369332"/>
          </a:xfrm>
          <a:prstGeom prst="rect">
            <a:avLst/>
          </a:prstGeom>
          <a:noFill/>
        </p:spPr>
        <p:txBody>
          <a:bodyPr wrap="none" rtlCol="0">
            <a:spAutoFit/>
          </a:bodyPr>
          <a:lstStyle/>
          <a:p>
            <a:r>
              <a:rPr lang="en-US" i="1" dirty="0" err="1" smtClean="0"/>
              <a:t>Alves</a:t>
            </a:r>
            <a:r>
              <a:rPr lang="en-US" i="1" dirty="0" smtClean="0"/>
              <a:t>, </a:t>
            </a:r>
            <a:r>
              <a:rPr lang="en-US" i="1" dirty="0" err="1" smtClean="0"/>
              <a:t>Hacon</a:t>
            </a:r>
            <a:r>
              <a:rPr lang="en-US" i="1" dirty="0" smtClean="0"/>
              <a:t>  et al., 2013</a:t>
            </a:r>
            <a:endParaRPr lang="pt-BR" i="1" dirty="0"/>
          </a:p>
        </p:txBody>
      </p:sp>
    </p:spTree>
    <p:extLst>
      <p:ext uri="{BB962C8B-B14F-4D97-AF65-F5344CB8AC3E}">
        <p14:creationId xmlns:p14="http://schemas.microsoft.com/office/powerpoint/2010/main" val="59455704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uppieren 1"/>
          <p:cNvGrpSpPr>
            <a:grpSpLocks/>
          </p:cNvGrpSpPr>
          <p:nvPr/>
        </p:nvGrpSpPr>
        <p:grpSpPr bwMode="auto">
          <a:xfrm>
            <a:off x="0" y="0"/>
            <a:ext cx="9144000" cy="6884988"/>
            <a:chOff x="0" y="0"/>
            <a:chExt cx="9144000" cy="6884988"/>
          </a:xfrm>
        </p:grpSpPr>
        <p:pic>
          <p:nvPicPr>
            <p:cNvPr id="4099" name="Picture 2" descr="C:\JKS DATA\EDIX\INPA_MPI_Projekte\Projekte in INPA_MPI\TALL TOWER project\SITE SELECTION\UATUMA Bela Vista\Footprints\ATTOfootprintFebruary2009google.jpg"/>
            <p:cNvPicPr>
              <a:picLocks noChangeAspect="1" noChangeArrowheads="1"/>
            </p:cNvPicPr>
            <p:nvPr/>
          </p:nvPicPr>
          <p:blipFill>
            <a:blip r:embed="rId2">
              <a:extLst>
                <a:ext uri="{28A0092B-C50C-407E-A947-70E740481C1C}">
                  <a14:useLocalDpi xmlns:a14="http://schemas.microsoft.com/office/drawing/2010/main" val="0"/>
                </a:ext>
              </a:extLst>
            </a:blip>
            <a:srcRect l="15167" r="19450"/>
            <a:stretch>
              <a:fillRect/>
            </a:stretch>
          </p:blipFill>
          <p:spPr bwMode="auto">
            <a:xfrm>
              <a:off x="3455988" y="25400"/>
              <a:ext cx="56880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4448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p:cNvPicPr>
              <a:picLocks noChangeArrowheads="1"/>
            </p:cNvPicPr>
            <p:nvPr/>
          </p:nvPicPr>
          <p:blipFill>
            <a:blip r:embed="rId4">
              <a:grayscl/>
              <a:extLst>
                <a:ext uri="{28A0092B-C50C-407E-A947-70E740481C1C}">
                  <a14:useLocalDpi xmlns:a14="http://schemas.microsoft.com/office/drawing/2010/main" val="0"/>
                </a:ext>
              </a:extLst>
            </a:blip>
            <a:srcRect l="-119998" r="-119998"/>
            <a:stretch>
              <a:fillRect/>
            </a:stretch>
          </p:blipFill>
          <p:spPr bwMode="auto">
            <a:xfrm>
              <a:off x="642938" y="3636963"/>
              <a:ext cx="1079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4"/>
            <p:cNvPicPr>
              <a:picLocks noChangeArrowheads="1"/>
            </p:cNvPicPr>
            <p:nvPr/>
          </p:nvPicPr>
          <p:blipFill>
            <a:blip r:embed="rId4">
              <a:grayscl/>
              <a:extLst>
                <a:ext uri="{28A0092B-C50C-407E-A947-70E740481C1C}">
                  <a14:useLocalDpi xmlns:a14="http://schemas.microsoft.com/office/drawing/2010/main" val="0"/>
                </a:ext>
              </a:extLst>
            </a:blip>
            <a:srcRect l="-119998" r="-119998"/>
            <a:stretch>
              <a:fillRect/>
            </a:stretch>
          </p:blipFill>
          <p:spPr bwMode="auto">
            <a:xfrm>
              <a:off x="1357313" y="3643313"/>
              <a:ext cx="1079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4"/>
            <p:cNvPicPr>
              <a:picLocks noChangeArrowheads="1"/>
            </p:cNvPicPr>
            <p:nvPr/>
          </p:nvPicPr>
          <p:blipFill>
            <a:blip r:embed="rId4">
              <a:grayscl/>
              <a:extLst>
                <a:ext uri="{28A0092B-C50C-407E-A947-70E740481C1C}">
                  <a14:useLocalDpi xmlns:a14="http://schemas.microsoft.com/office/drawing/2010/main" val="0"/>
                </a:ext>
              </a:extLst>
            </a:blip>
            <a:srcRect l="-119998" r="-119998"/>
            <a:stretch>
              <a:fillRect/>
            </a:stretch>
          </p:blipFill>
          <p:spPr bwMode="auto">
            <a:xfrm>
              <a:off x="1500188" y="3495675"/>
              <a:ext cx="1079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4"/>
            <p:cNvPicPr>
              <a:picLocks noChangeArrowheads="1"/>
            </p:cNvPicPr>
            <p:nvPr/>
          </p:nvPicPr>
          <p:blipFill>
            <a:blip r:embed="rId4">
              <a:grayscl/>
              <a:extLst>
                <a:ext uri="{28A0092B-C50C-407E-A947-70E740481C1C}">
                  <a14:useLocalDpi xmlns:a14="http://schemas.microsoft.com/office/drawing/2010/main" val="0"/>
                </a:ext>
              </a:extLst>
            </a:blip>
            <a:srcRect l="-119998" r="-119998"/>
            <a:stretch>
              <a:fillRect/>
            </a:stretch>
          </p:blipFill>
          <p:spPr bwMode="auto">
            <a:xfrm>
              <a:off x="928688" y="3495675"/>
              <a:ext cx="10795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feld 1"/>
            <p:cNvSpPr txBox="1">
              <a:spLocks noChangeArrowheads="1"/>
            </p:cNvSpPr>
            <p:nvPr/>
          </p:nvSpPr>
          <p:spPr bwMode="auto">
            <a:xfrm>
              <a:off x="6372225" y="1052513"/>
              <a:ext cx="24479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pitchFamily="34" charset="0"/>
                </a:defRPr>
              </a:lvl1pPr>
              <a:lvl2pPr marL="742950" indent="-285750" eaLnBrk="0" hangingPunct="0">
                <a:defRPr sz="2000">
                  <a:solidFill>
                    <a:schemeClr val="tx1"/>
                  </a:solidFill>
                  <a:latin typeface="Arial" pitchFamily="34" charset="0"/>
                </a:defRPr>
              </a:lvl2pPr>
              <a:lvl3pPr marL="1143000" indent="-228600" eaLnBrk="0" hangingPunct="0">
                <a:defRPr sz="2000">
                  <a:solidFill>
                    <a:schemeClr val="tx1"/>
                  </a:solidFill>
                  <a:latin typeface="Arial" pitchFamily="34" charset="0"/>
                </a:defRPr>
              </a:lvl3pPr>
              <a:lvl4pPr marL="1600200" indent="-228600" eaLnBrk="0" hangingPunct="0">
                <a:defRPr sz="2000">
                  <a:solidFill>
                    <a:schemeClr val="tx1"/>
                  </a:solidFill>
                  <a:latin typeface="Arial" pitchFamily="34" charset="0"/>
                </a:defRPr>
              </a:lvl4pPr>
              <a:lvl5pPr marL="2057400" indent="-228600" eaLnBrk="0" hangingPunct="0">
                <a:defRPr sz="2000">
                  <a:solidFill>
                    <a:schemeClr val="tx1"/>
                  </a:solidFill>
                  <a:latin typeface="Arial" pitchFamily="34" charset="0"/>
                </a:defRPr>
              </a:lvl5pPr>
              <a:lvl6pPr marL="2514600" indent="-228600" eaLnBrk="0" fontAlgn="base" hangingPunct="0">
                <a:spcBef>
                  <a:spcPct val="0"/>
                </a:spcBef>
                <a:spcAft>
                  <a:spcPct val="0"/>
                </a:spcAft>
                <a:defRPr sz="2000">
                  <a:solidFill>
                    <a:schemeClr val="tx1"/>
                  </a:solidFill>
                  <a:latin typeface="Arial" pitchFamily="34" charset="0"/>
                </a:defRPr>
              </a:lvl6pPr>
              <a:lvl7pPr marL="2971800" indent="-228600" eaLnBrk="0" fontAlgn="base" hangingPunct="0">
                <a:spcBef>
                  <a:spcPct val="0"/>
                </a:spcBef>
                <a:spcAft>
                  <a:spcPct val="0"/>
                </a:spcAft>
                <a:defRPr sz="2000">
                  <a:solidFill>
                    <a:schemeClr val="tx1"/>
                  </a:solidFill>
                  <a:latin typeface="Arial" pitchFamily="34" charset="0"/>
                </a:defRPr>
              </a:lvl7pPr>
              <a:lvl8pPr marL="3429000" indent="-228600" eaLnBrk="0" fontAlgn="base" hangingPunct="0">
                <a:spcBef>
                  <a:spcPct val="0"/>
                </a:spcBef>
                <a:spcAft>
                  <a:spcPct val="0"/>
                </a:spcAft>
                <a:defRPr sz="2000">
                  <a:solidFill>
                    <a:schemeClr val="tx1"/>
                  </a:solidFill>
                  <a:latin typeface="Arial" pitchFamily="34" charset="0"/>
                </a:defRPr>
              </a:lvl8pPr>
              <a:lvl9pPr marL="3886200" indent="-228600" eaLnBrk="0" fontAlgn="base" hangingPunct="0">
                <a:spcBef>
                  <a:spcPct val="0"/>
                </a:spcBef>
                <a:spcAft>
                  <a:spcPct val="0"/>
                </a:spcAft>
                <a:defRPr sz="2000">
                  <a:solidFill>
                    <a:schemeClr val="tx1"/>
                  </a:solidFill>
                  <a:latin typeface="Arial" pitchFamily="34" charset="0"/>
                </a:defRPr>
              </a:lvl9pPr>
            </a:lstStyle>
            <a:p>
              <a:pPr algn="l" defTabSz="914305" eaLnBrk="1" fontAlgn="auto" hangingPunct="1">
                <a:spcBef>
                  <a:spcPts val="0"/>
                </a:spcBef>
                <a:spcAft>
                  <a:spcPts val="0"/>
                </a:spcAft>
              </a:pPr>
              <a:r>
                <a:rPr lang="de-DE" dirty="0" smtClean="0">
                  <a:solidFill>
                    <a:srgbClr val="000000"/>
                  </a:solidFill>
                  <a:cs typeface="+mn-cs"/>
                </a:rPr>
                <a:t>ATTO Footprint</a:t>
              </a:r>
            </a:p>
            <a:p>
              <a:pPr algn="l" defTabSz="914305" eaLnBrk="1" fontAlgn="auto" hangingPunct="1">
                <a:spcBef>
                  <a:spcPts val="0"/>
                </a:spcBef>
                <a:spcAft>
                  <a:spcPts val="0"/>
                </a:spcAft>
              </a:pPr>
              <a:r>
                <a:rPr lang="de-DE" dirty="0" smtClean="0">
                  <a:solidFill>
                    <a:srgbClr val="000000"/>
                  </a:solidFill>
                  <a:cs typeface="+mn-cs"/>
                </a:rPr>
                <a:t>C. Gerbig MPIBGC</a:t>
              </a:r>
            </a:p>
          </p:txBody>
        </p:sp>
      </p:grpSp>
      <p:sp>
        <p:nvSpPr>
          <p:cNvPr id="10" name="Rectangle 9"/>
          <p:cNvSpPr/>
          <p:nvPr/>
        </p:nvSpPr>
        <p:spPr>
          <a:xfrm>
            <a:off x="0" y="4421863"/>
            <a:ext cx="3752850" cy="2246769"/>
          </a:xfrm>
          <a:prstGeom prst="rect">
            <a:avLst/>
          </a:prstGeom>
        </p:spPr>
        <p:txBody>
          <a:bodyPr wrap="square">
            <a:spAutoFit/>
          </a:bodyPr>
          <a:lstStyle/>
          <a:p>
            <a:pPr defTabSz="914305"/>
            <a:r>
              <a:rPr lang="en-US" sz="2800" b="1" dirty="0" smtClean="0">
                <a:solidFill>
                  <a:prstClr val="white"/>
                </a:solidFill>
                <a:effectLst>
                  <a:outerShdw blurRad="38100" dist="38100" dir="2700000" algn="tl">
                    <a:srgbClr val="000000">
                      <a:alpha val="43137"/>
                    </a:srgbClr>
                  </a:outerShdw>
                </a:effectLst>
                <a:latin typeface="Calibri"/>
                <a:cs typeface="+mn-cs"/>
              </a:rPr>
              <a:t>Amazonian Tall Tower Observatory</a:t>
            </a:r>
            <a:br>
              <a:rPr lang="en-US" sz="2800" b="1" dirty="0" smtClean="0">
                <a:solidFill>
                  <a:prstClr val="white"/>
                </a:solidFill>
                <a:effectLst>
                  <a:outerShdw blurRad="38100" dist="38100" dir="2700000" algn="tl">
                    <a:srgbClr val="000000">
                      <a:alpha val="43137"/>
                    </a:srgbClr>
                  </a:outerShdw>
                </a:effectLst>
                <a:latin typeface="Calibri"/>
                <a:cs typeface="+mn-cs"/>
              </a:rPr>
            </a:br>
            <a:r>
              <a:rPr lang="en-US" sz="2800" b="1" dirty="0" smtClean="0">
                <a:solidFill>
                  <a:prstClr val="white"/>
                </a:solidFill>
                <a:effectLst>
                  <a:outerShdw blurRad="38100" dist="38100" dir="2700000" algn="tl">
                    <a:srgbClr val="000000">
                      <a:alpha val="43137"/>
                    </a:srgbClr>
                  </a:outerShdw>
                </a:effectLst>
                <a:latin typeface="Calibri"/>
                <a:cs typeface="+mn-cs"/>
              </a:rPr>
              <a:t>ATTO – 320 meters</a:t>
            </a:r>
          </a:p>
          <a:p>
            <a:pPr defTabSz="914305"/>
            <a:r>
              <a:rPr lang="en-US" sz="2800" b="1" dirty="0">
                <a:solidFill>
                  <a:prstClr val="white"/>
                </a:solidFill>
                <a:effectLst>
                  <a:outerShdw blurRad="38100" dist="38100" dir="2700000" algn="tl">
                    <a:srgbClr val="000000">
                      <a:alpha val="43137"/>
                    </a:srgbClr>
                  </a:outerShdw>
                </a:effectLst>
                <a:latin typeface="Calibri"/>
                <a:cs typeface="+mn-cs"/>
              </a:rPr>
              <a:t>Long term broad objectives </a:t>
            </a:r>
            <a:r>
              <a:rPr lang="en-US" sz="2800" b="1" dirty="0" smtClean="0">
                <a:solidFill>
                  <a:prstClr val="white"/>
                </a:solidFill>
                <a:effectLst>
                  <a:outerShdw blurRad="38100" dist="38100" dir="2700000" algn="tl">
                    <a:srgbClr val="000000">
                      <a:alpha val="43137"/>
                    </a:srgbClr>
                  </a:outerShdw>
                </a:effectLst>
                <a:latin typeface="Calibri"/>
                <a:cs typeface="+mn-cs"/>
              </a:rPr>
              <a:t>observatory</a:t>
            </a:r>
            <a:endParaRPr lang="en-US" sz="2800" b="1" dirty="0">
              <a:solidFill>
                <a:prstClr val="white"/>
              </a:solidFill>
              <a:effectLst>
                <a:outerShdw blurRad="38100" dist="38100" dir="2700000" algn="tl">
                  <a:srgbClr val="000000">
                    <a:alpha val="43137"/>
                  </a:srgbClr>
                </a:outerShdw>
              </a:effectLst>
              <a:latin typeface="Calibri"/>
              <a:cs typeface="+mn-cs"/>
            </a:endParaRPr>
          </a:p>
        </p:txBody>
      </p:sp>
      <p:pic>
        <p:nvPicPr>
          <p:cNvPr id="11" name="Picture 10" descr="lba pequeno transparente2"/>
          <p:cNvPicPr>
            <a:picLocks noChangeAspect="1" noChangeArrowheads="1"/>
          </p:cNvPicPr>
          <p:nvPr/>
        </p:nvPicPr>
        <p:blipFill>
          <a:blip r:embed="rId5" cstate="print"/>
          <a:srcRect/>
          <a:stretch>
            <a:fillRect/>
          </a:stretch>
        </p:blipFill>
        <p:spPr bwMode="auto">
          <a:xfrm>
            <a:off x="2140280" y="150552"/>
            <a:ext cx="1263815" cy="774526"/>
          </a:xfrm>
          <a:prstGeom prst="rect">
            <a:avLst/>
          </a:prstGeom>
          <a:noFill/>
        </p:spPr>
      </p:pic>
    </p:spTree>
    <p:extLst>
      <p:ext uri="{BB962C8B-B14F-4D97-AF65-F5344CB8AC3E}">
        <p14:creationId xmlns:p14="http://schemas.microsoft.com/office/powerpoint/2010/main" val="839982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nvPr/>
        </p:nvPicPr>
        <p:blipFill>
          <a:blip r:embed="rId2">
            <a:extLst>
              <a:ext uri="{28A0092B-C50C-407E-A947-70E740481C1C}">
                <a14:useLocalDpi xmlns:a14="http://schemas.microsoft.com/office/drawing/2010/main" val="0"/>
              </a:ext>
            </a:extLst>
          </a:blip>
          <a:srcRect/>
          <a:stretch>
            <a:fillRect/>
          </a:stretch>
        </p:blipFill>
        <p:spPr bwMode="auto">
          <a:xfrm>
            <a:off x="3962400" y="1266568"/>
            <a:ext cx="4724400" cy="5163065"/>
          </a:xfrm>
          <a:prstGeom prst="rect">
            <a:avLst/>
          </a:prstGeom>
          <a:noFill/>
          <a:ln>
            <a:noFill/>
          </a:ln>
          <a:effectLst>
            <a:outerShdw blurRad="50800" dist="38100" dir="2700000" algn="tl" rotWithShape="0">
              <a:prstClr val="black">
                <a:alpha val="40000"/>
              </a:prstClr>
            </a:outerShdw>
          </a:effectLst>
        </p:spPr>
      </p:pic>
      <p:pic>
        <p:nvPicPr>
          <p:cNvPr id="4" name="Picture 3" descr="Bild1"/>
          <p:cNvPicPr/>
          <p:nvPr/>
        </p:nvPicPr>
        <p:blipFill>
          <a:blip r:embed="rId3"/>
          <a:srcRect/>
          <a:stretch>
            <a:fillRect/>
          </a:stretch>
        </p:blipFill>
        <p:spPr bwMode="auto">
          <a:xfrm>
            <a:off x="152400" y="1406611"/>
            <a:ext cx="3505200" cy="5029200"/>
          </a:xfrm>
          <a:prstGeom prst="rect">
            <a:avLst/>
          </a:prstGeom>
          <a:noFill/>
          <a:ln w="9525">
            <a:noFill/>
            <a:miter lim="800000"/>
            <a:headEnd/>
            <a:tailEnd/>
          </a:ln>
          <a:effectLst>
            <a:outerShdw blurRad="50800" dist="38100" dir="2700000" algn="tl" rotWithShape="0">
              <a:prstClr val="black">
                <a:alpha val="40000"/>
              </a:prstClr>
            </a:outerShdw>
          </a:effectLst>
        </p:spPr>
      </p:pic>
      <p:sp>
        <p:nvSpPr>
          <p:cNvPr id="5" name="Rectangle 3"/>
          <p:cNvSpPr>
            <a:spLocks noChangeArrowheads="1"/>
          </p:cNvSpPr>
          <p:nvPr/>
        </p:nvSpPr>
        <p:spPr bwMode="auto">
          <a:xfrm>
            <a:off x="152400" y="137458"/>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ATTO site: Picture of the 85 meters tall tower at the left that is being used for aerosol and trace measurements and the proposed 320 tall tower under construction.</a:t>
            </a:r>
            <a:endParaRPr kumimoji="0" lang="en-US" sz="2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38975749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509" t="19680" r="6379" b="5972"/>
          <a:stretch/>
        </p:blipFill>
        <p:spPr bwMode="auto">
          <a:xfrm>
            <a:off x="304800" y="661571"/>
            <a:ext cx="8395049" cy="5906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295400" y="15240"/>
            <a:ext cx="5877891" cy="646331"/>
          </a:xfrm>
          <a:prstGeom prst="rect">
            <a:avLst/>
          </a:prstGeom>
          <a:noFill/>
        </p:spPr>
        <p:txBody>
          <a:bodyPr wrap="none" rtlCol="0">
            <a:spAutoFit/>
          </a:bodyPr>
          <a:lstStyle/>
          <a:p>
            <a:r>
              <a:rPr lang="pt-BR" sz="3600" b="1" dirty="0" smtClean="0">
                <a:effectLst>
                  <a:outerShdw blurRad="38100" dist="38100" dir="2700000" algn="tl">
                    <a:srgbClr val="000000">
                      <a:alpha val="43137"/>
                    </a:srgbClr>
                  </a:outerShdw>
                </a:effectLst>
              </a:rPr>
              <a:t>Experimento </a:t>
            </a:r>
            <a:r>
              <a:rPr lang="pt-BR" sz="3600" b="1" dirty="0" err="1" smtClean="0">
                <a:effectLst>
                  <a:outerShdw blurRad="38100" dist="38100" dir="2700000" algn="tl">
                    <a:srgbClr val="000000">
                      <a:alpha val="43137"/>
                    </a:srgbClr>
                  </a:outerShdw>
                </a:effectLst>
              </a:rPr>
              <a:t>GoAmazon</a:t>
            </a:r>
            <a:r>
              <a:rPr lang="pt-BR" sz="3600" b="1" dirty="0" smtClean="0">
                <a:effectLst>
                  <a:outerShdw blurRad="38100" dist="38100" dir="2700000" algn="tl">
                    <a:srgbClr val="000000">
                      <a:alpha val="43137"/>
                    </a:srgbClr>
                  </a:outerShdw>
                </a:effectLst>
              </a:rPr>
              <a:t> 2014</a:t>
            </a:r>
            <a:endParaRPr lang="pt-BR"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7344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1" y="267289"/>
            <a:ext cx="8077199" cy="2189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2476568"/>
            <a:ext cx="8610600" cy="954107"/>
          </a:xfrm>
          <a:prstGeom prst="rect">
            <a:avLst/>
          </a:prstGeom>
        </p:spPr>
        <p:txBody>
          <a:bodyPr wrap="square">
            <a:spAutoFit/>
          </a:bodyPr>
          <a:lstStyle/>
          <a:p>
            <a:r>
              <a:rPr lang="pt-BR" sz="1400" b="1" dirty="0" smtClean="0">
                <a:latin typeface="Arial" pitchFamily="34" charset="0"/>
                <a:cs typeface="Arial" pitchFamily="34" charset="0"/>
              </a:rPr>
              <a:t>A expansão da agricultura e a variabilidade climática são agentes importantes nas alterações que estão ocorrendo no ecossistema amazônico. Em partes da região é possível observar sinais de transição para um regime dominado pelas alterações ambientais. Estes sinais incluem mudanças no balanço de energia e hidrológico na porção sul e este da Bacia Amazônica.</a:t>
            </a:r>
            <a:endParaRPr lang="pt-BR" sz="1400" b="1" dirty="0">
              <a:latin typeface="Arial" pitchFamily="34" charset="0"/>
              <a:cs typeface="Arial" pitchFamily="34" charset="0"/>
            </a:endParaRPr>
          </a:p>
        </p:txBody>
      </p:sp>
      <p:pic>
        <p:nvPicPr>
          <p:cNvPr id="235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299" y="3547980"/>
            <a:ext cx="4025693" cy="3116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726401" y="3797424"/>
            <a:ext cx="4076356" cy="2585323"/>
          </a:xfrm>
          <a:prstGeom prst="rect">
            <a:avLst/>
          </a:prstGeom>
        </p:spPr>
        <p:txBody>
          <a:bodyPr wrap="square">
            <a:spAutoFit/>
          </a:bodyPr>
          <a:lstStyle/>
          <a:p>
            <a:r>
              <a:rPr lang="pt-BR" b="1" smtClean="0">
                <a:latin typeface="Arial" pitchFamily="34" charset="0"/>
                <a:cs typeface="Arial" pitchFamily="34" charset="0"/>
              </a:rPr>
              <a:t>Interações entre mudanças globais, mudanças de uso do solo, queimadas, hidrologia, ecologia e dimensões humanas na Amazônia </a:t>
            </a:r>
          </a:p>
          <a:p>
            <a:endParaRPr lang="pt-BR" b="1" smtClean="0">
              <a:latin typeface="Arial" pitchFamily="34" charset="0"/>
              <a:cs typeface="Arial" pitchFamily="34" charset="0"/>
            </a:endParaRPr>
          </a:p>
          <a:p>
            <a:r>
              <a:rPr lang="pt-BR" smtClean="0">
                <a:latin typeface="Arial" pitchFamily="34" charset="0"/>
                <a:cs typeface="Arial" pitchFamily="34" charset="0"/>
              </a:rPr>
              <a:t>Forçantes são indicadas por ovais vermelhos. Processos são as caixas verdes e consequencias estão nas caixas azuis.</a:t>
            </a:r>
            <a:endParaRPr lang="pt-BR">
              <a:latin typeface="Arial" pitchFamily="34" charset="0"/>
              <a:cs typeface="Arial" pitchFamily="34" charset="0"/>
            </a:endParaRPr>
          </a:p>
        </p:txBody>
      </p:sp>
      <p:pic>
        <p:nvPicPr>
          <p:cNvPr id="6" name="Picture 5" descr="lba pequeno trasnparen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0"/>
            <a:ext cx="914401" cy="537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19988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South_Americ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grpSp>
        <p:nvGrpSpPr>
          <p:cNvPr id="3" name="Group 10"/>
          <p:cNvGrpSpPr>
            <a:grpSpLocks/>
          </p:cNvGrpSpPr>
          <p:nvPr/>
        </p:nvGrpSpPr>
        <p:grpSpPr bwMode="auto">
          <a:xfrm>
            <a:off x="6400800" y="228600"/>
            <a:ext cx="2590800" cy="2286000"/>
            <a:chOff x="3648" y="0"/>
            <a:chExt cx="2112" cy="2112"/>
          </a:xfrm>
        </p:grpSpPr>
        <p:pic>
          <p:nvPicPr>
            <p:cNvPr id="4" name="Picture 11"/>
            <p:cNvPicPr>
              <a:picLocks noChangeAspect="1" noChangeArrowheads="1"/>
            </p:cNvPicPr>
            <p:nvPr/>
          </p:nvPicPr>
          <p:blipFill>
            <a:blip r:embed="rId3" cstate="print"/>
            <a:srcRect/>
            <a:stretch>
              <a:fillRect/>
            </a:stretch>
          </p:blipFill>
          <p:spPr bwMode="auto">
            <a:xfrm>
              <a:off x="3648" y="0"/>
              <a:ext cx="2112" cy="2112"/>
            </a:xfrm>
            <a:prstGeom prst="rect">
              <a:avLst/>
            </a:prstGeom>
            <a:noFill/>
          </p:spPr>
        </p:pic>
        <p:sp>
          <p:nvSpPr>
            <p:cNvPr id="5" name="Rectangle 12"/>
            <p:cNvSpPr>
              <a:spLocks noChangeArrowheads="1"/>
            </p:cNvSpPr>
            <p:nvPr/>
          </p:nvSpPr>
          <p:spPr bwMode="auto">
            <a:xfrm>
              <a:off x="3744" y="48"/>
              <a:ext cx="192" cy="192"/>
            </a:xfrm>
            <a:prstGeom prst="rect">
              <a:avLst/>
            </a:prstGeom>
            <a:solidFill>
              <a:schemeClr val="tx1"/>
            </a:solidFill>
            <a:ln w="9525">
              <a:solidFill>
                <a:schemeClr val="tx1"/>
              </a:solidFill>
              <a:miter lim="800000"/>
              <a:headEnd/>
              <a:tailEnd/>
            </a:ln>
            <a:effectLst/>
          </p:spPr>
          <p:txBody>
            <a:bodyPr wrap="none" anchor="ctr"/>
            <a:lstStyle/>
            <a:p>
              <a:endParaRPr lang="en-US"/>
            </a:p>
          </p:txBody>
        </p:sp>
      </p:grpSp>
      <p:sp>
        <p:nvSpPr>
          <p:cNvPr id="6" name="TextBox 5"/>
          <p:cNvSpPr txBox="1"/>
          <p:nvPr/>
        </p:nvSpPr>
        <p:spPr>
          <a:xfrm>
            <a:off x="685799" y="5288994"/>
            <a:ext cx="5495030" cy="707886"/>
          </a:xfrm>
          <a:prstGeom prst="rect">
            <a:avLst/>
          </a:prstGeom>
          <a:noFill/>
        </p:spPr>
        <p:txBody>
          <a:bodyPr wrap="none" rtlCol="0">
            <a:spAutoFit/>
          </a:bodyPr>
          <a:lstStyle/>
          <a:p>
            <a:r>
              <a:rPr lang="en-US" sz="4000" b="1" dirty="0" smtClean="0">
                <a:solidFill>
                  <a:schemeClr val="bg1"/>
                </a:solidFill>
                <a:effectLst>
                  <a:outerShdw blurRad="38100" dist="38100" dir="2700000" algn="tl">
                    <a:srgbClr val="000000">
                      <a:alpha val="43137"/>
                    </a:srgbClr>
                  </a:outerShdw>
                </a:effectLst>
                <a:latin typeface="+mj-lt"/>
              </a:rPr>
              <a:t>Obrigado </a:t>
            </a:r>
            <a:r>
              <a:rPr lang="en-US" sz="4000" b="1" dirty="0" err="1" smtClean="0">
                <a:solidFill>
                  <a:schemeClr val="bg1"/>
                </a:solidFill>
                <a:effectLst>
                  <a:outerShdw blurRad="38100" dist="38100" dir="2700000" algn="tl">
                    <a:srgbClr val="000000">
                      <a:alpha val="43137"/>
                    </a:srgbClr>
                  </a:outerShdw>
                </a:effectLst>
                <a:latin typeface="+mj-lt"/>
              </a:rPr>
              <a:t>pela</a:t>
            </a:r>
            <a:r>
              <a:rPr lang="en-US" sz="4000" b="1" dirty="0" smtClean="0">
                <a:solidFill>
                  <a:schemeClr val="bg1"/>
                </a:solidFill>
                <a:effectLst>
                  <a:outerShdw blurRad="38100" dist="38100" dir="2700000" algn="tl">
                    <a:srgbClr val="000000">
                      <a:alpha val="43137"/>
                    </a:srgbClr>
                  </a:outerShdw>
                </a:effectLst>
                <a:latin typeface="+mj-lt"/>
              </a:rPr>
              <a:t> </a:t>
            </a:r>
            <a:r>
              <a:rPr lang="en-US" sz="4000" b="1" dirty="0" err="1" smtClean="0">
                <a:solidFill>
                  <a:schemeClr val="bg1"/>
                </a:solidFill>
                <a:effectLst>
                  <a:outerShdw blurRad="38100" dist="38100" dir="2700000" algn="tl">
                    <a:srgbClr val="000000">
                      <a:alpha val="43137"/>
                    </a:srgbClr>
                  </a:outerShdw>
                </a:effectLst>
                <a:latin typeface="+mj-lt"/>
              </a:rPr>
              <a:t>atenção</a:t>
            </a:r>
            <a:r>
              <a:rPr lang="en-US" sz="4000" b="1" dirty="0" smtClean="0">
                <a:solidFill>
                  <a:schemeClr val="bg1"/>
                </a:solidFill>
                <a:effectLst>
                  <a:outerShdw blurRad="38100" dist="38100" dir="2700000" algn="tl">
                    <a:srgbClr val="000000">
                      <a:alpha val="43137"/>
                    </a:srgbClr>
                  </a:outerShdw>
                </a:effectLst>
                <a:latin typeface="+mj-lt"/>
              </a:rPr>
              <a:t>!!!</a:t>
            </a:r>
            <a:endParaRPr lang="en-US" sz="4000" b="1" dirty="0">
              <a:solidFill>
                <a:schemeClr val="bg1"/>
              </a:solidFill>
              <a:effectLst>
                <a:outerShdw blurRad="38100" dist="38100" dir="2700000" algn="tl">
                  <a:srgbClr val="000000">
                    <a:alpha val="43137"/>
                  </a:srgbClr>
                </a:outerShdw>
              </a:effectLst>
              <a:latin typeface="+mj-lt"/>
            </a:endParaRPr>
          </a:p>
        </p:txBody>
      </p:sp>
      <p:sp>
        <p:nvSpPr>
          <p:cNvPr id="8" name="Rectangle 7"/>
          <p:cNvSpPr/>
          <p:nvPr/>
        </p:nvSpPr>
        <p:spPr>
          <a:xfrm>
            <a:off x="533400" y="499148"/>
            <a:ext cx="5867400" cy="4191917"/>
          </a:xfrm>
          <a:prstGeom prst="rect">
            <a:avLst/>
          </a:prstGeom>
        </p:spPr>
        <p:txBody>
          <a:bodyPr wrap="square">
            <a:spAutoFit/>
          </a:bodyPr>
          <a:lstStyle/>
          <a:p>
            <a:pPr>
              <a:spcBef>
                <a:spcPct val="20000"/>
              </a:spcBef>
            </a:pPr>
            <a:r>
              <a:rPr lang="en-US" sz="3600" dirty="0" err="1" smtClean="0">
                <a:solidFill>
                  <a:srgbClr val="FFFF66"/>
                </a:solidFill>
                <a:effectLst>
                  <a:outerShdw blurRad="38100" dist="38100" dir="2700000" algn="tl">
                    <a:srgbClr val="C0C0C0"/>
                  </a:outerShdw>
                </a:effectLst>
              </a:rPr>
              <a:t>Processos</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físicos</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químicos</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biológicos</a:t>
            </a:r>
            <a:r>
              <a:rPr lang="en-US" sz="3600" dirty="0" smtClean="0">
                <a:solidFill>
                  <a:srgbClr val="FFFF66"/>
                </a:solidFill>
                <a:effectLst>
                  <a:outerShdw blurRad="38100" dist="38100" dir="2700000" algn="tl">
                    <a:srgbClr val="C0C0C0"/>
                  </a:outerShdw>
                </a:effectLst>
              </a:rPr>
              <a:t> e </a:t>
            </a:r>
            <a:r>
              <a:rPr lang="en-US" sz="3600" dirty="0" err="1" smtClean="0">
                <a:solidFill>
                  <a:srgbClr val="FFFF66"/>
                </a:solidFill>
                <a:effectLst>
                  <a:outerShdw blurRad="38100" dist="38100" dir="2700000" algn="tl">
                    <a:srgbClr val="C0C0C0"/>
                  </a:outerShdw>
                </a:effectLst>
              </a:rPr>
              <a:t>sociais</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na</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Amazônia</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forman</a:t>
            </a:r>
            <a:r>
              <a:rPr lang="en-US" sz="3600" dirty="0" smtClean="0">
                <a:solidFill>
                  <a:srgbClr val="FFFF66"/>
                </a:solidFill>
                <a:effectLst>
                  <a:outerShdw blurRad="38100" dist="38100" dir="2700000" algn="tl">
                    <a:srgbClr val="C0C0C0"/>
                  </a:outerShdw>
                </a:effectLst>
              </a:rPr>
              <a:t> um </a:t>
            </a:r>
            <a:r>
              <a:rPr lang="en-US" sz="3600" dirty="0" err="1" smtClean="0">
                <a:solidFill>
                  <a:srgbClr val="FFFF66"/>
                </a:solidFill>
                <a:effectLst>
                  <a:outerShdw blurRad="38100" dist="38100" dir="2700000" algn="tl">
                    <a:srgbClr val="C0C0C0"/>
                  </a:outerShdw>
                </a:effectLst>
              </a:rPr>
              <a:t>sistema</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fortemente</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acoplado</a:t>
            </a:r>
            <a:r>
              <a:rPr lang="en-US" sz="3600" dirty="0" smtClean="0">
                <a:solidFill>
                  <a:srgbClr val="FFFF66"/>
                </a:solidFill>
                <a:effectLst>
                  <a:outerShdw blurRad="38100" dist="38100" dir="2700000" algn="tl">
                    <a:srgbClr val="C0C0C0"/>
                  </a:outerShdw>
                </a:effectLst>
              </a:rPr>
              <a:t>. </a:t>
            </a:r>
          </a:p>
          <a:p>
            <a:pPr>
              <a:spcBef>
                <a:spcPct val="20000"/>
              </a:spcBef>
            </a:pPr>
            <a:endParaRPr lang="en-US" sz="3600" dirty="0" smtClean="0">
              <a:solidFill>
                <a:srgbClr val="FFFF66"/>
              </a:solidFill>
              <a:effectLst>
                <a:outerShdw blurRad="38100" dist="38100" dir="2700000" algn="tl">
                  <a:srgbClr val="C0C0C0"/>
                </a:outerShdw>
              </a:effectLst>
            </a:endParaRPr>
          </a:p>
          <a:p>
            <a:pPr>
              <a:spcBef>
                <a:spcPct val="20000"/>
              </a:spcBef>
            </a:pPr>
            <a:r>
              <a:rPr lang="en-US" sz="3600" dirty="0" err="1" smtClean="0">
                <a:solidFill>
                  <a:srgbClr val="FFFF66"/>
                </a:solidFill>
                <a:effectLst>
                  <a:outerShdw blurRad="38100" dist="38100" dir="2700000" algn="tl">
                    <a:srgbClr val="C0C0C0"/>
                  </a:outerShdw>
                </a:effectLst>
              </a:rPr>
              <a:t>Ainda</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temos</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muito</a:t>
            </a:r>
            <a:r>
              <a:rPr lang="en-US" sz="3600" dirty="0" smtClean="0">
                <a:solidFill>
                  <a:srgbClr val="FFFF66"/>
                </a:solidFill>
                <a:effectLst>
                  <a:outerShdw blurRad="38100" dist="38100" dir="2700000" algn="tl">
                    <a:srgbClr val="C0C0C0"/>
                  </a:outerShdw>
                </a:effectLst>
              </a:rPr>
              <a:t> a </a:t>
            </a:r>
            <a:r>
              <a:rPr lang="en-US" sz="3600" dirty="0" err="1" smtClean="0">
                <a:solidFill>
                  <a:srgbClr val="FFFF66"/>
                </a:solidFill>
                <a:effectLst>
                  <a:outerShdw blurRad="38100" dist="38100" dir="2700000" algn="tl">
                    <a:srgbClr val="C0C0C0"/>
                  </a:outerShdw>
                </a:effectLst>
              </a:rPr>
              <a:t>prender</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como</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funciona</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este</a:t>
            </a:r>
            <a:r>
              <a:rPr lang="en-US" sz="3600" dirty="0" smtClean="0">
                <a:solidFill>
                  <a:srgbClr val="FFFF66"/>
                </a:solidFill>
                <a:effectLst>
                  <a:outerShdw blurRad="38100" dist="38100" dir="2700000" algn="tl">
                    <a:srgbClr val="C0C0C0"/>
                  </a:outerShdw>
                </a:effectLst>
              </a:rPr>
              <a:t> </a:t>
            </a:r>
            <a:r>
              <a:rPr lang="en-US" sz="3600" dirty="0" err="1" smtClean="0">
                <a:solidFill>
                  <a:srgbClr val="FFFF66"/>
                </a:solidFill>
                <a:effectLst>
                  <a:outerShdw blurRad="38100" dist="38100" dir="2700000" algn="tl">
                    <a:srgbClr val="C0C0C0"/>
                  </a:outerShdw>
                </a:effectLst>
              </a:rPr>
              <a:t>sistema</a:t>
            </a:r>
            <a:r>
              <a:rPr lang="en-US" sz="3600" dirty="0" smtClean="0">
                <a:solidFill>
                  <a:srgbClr val="FFFF66"/>
                </a:solidFill>
                <a:effectLst>
                  <a:outerShdw blurRad="38100" dist="38100" dir="2700000" algn="tl">
                    <a:srgbClr val="C0C0C0"/>
                  </a:outerShdw>
                </a:effectLst>
              </a:rPr>
              <a:t>…</a:t>
            </a:r>
            <a:endParaRPr lang="en-US" sz="3600" dirty="0">
              <a:solidFill>
                <a:srgbClr val="FFFF66"/>
              </a:solidFill>
              <a:effectLst>
                <a:outerShdw blurRad="38100" dist="38100" dir="2700000" algn="tl">
                  <a:srgbClr val="C0C0C0"/>
                </a:outerShdw>
              </a:effectLst>
            </a:endParaRPr>
          </a:p>
        </p:txBody>
      </p:sp>
    </p:spTree>
    <p:extLst>
      <p:ext uri="{BB962C8B-B14F-4D97-AF65-F5344CB8AC3E}">
        <p14:creationId xmlns:p14="http://schemas.microsoft.com/office/powerpoint/2010/main" val="33362163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685800"/>
            <a:ext cx="7696199" cy="5943600"/>
          </a:xfrm>
          <a:prstGeom prst="rect">
            <a:avLst/>
          </a:prstGeom>
          <a:noFill/>
          <a:ln>
            <a:noFill/>
          </a:ln>
          <a:effectLst>
            <a:outerShdw blurRad="50800" dist="38100" dir="2700000" algn="tl" rotWithShape="0">
              <a:prstClr val="black">
                <a:alpha val="40000"/>
              </a:prstClr>
            </a:outerShdw>
          </a:effectLst>
        </p:spPr>
      </p:pic>
      <p:sp>
        <p:nvSpPr>
          <p:cNvPr id="3" name="TextBox 2"/>
          <p:cNvSpPr txBox="1"/>
          <p:nvPr/>
        </p:nvSpPr>
        <p:spPr>
          <a:xfrm>
            <a:off x="1000232" y="-19899"/>
            <a:ext cx="7219733" cy="830997"/>
          </a:xfrm>
          <a:prstGeom prst="rect">
            <a:avLst/>
          </a:prstGeom>
          <a:noFill/>
        </p:spPr>
        <p:txBody>
          <a:bodyPr wrap="none" rtlCol="0">
            <a:spAutoFit/>
          </a:bodyPr>
          <a:lstStyle/>
          <a:p>
            <a:pPr algn="ctr"/>
            <a:r>
              <a:rPr lang="en-US" sz="4800" b="1" dirty="0" smtClean="0"/>
              <a:t>Aerosol and cloud lifecycles</a:t>
            </a:r>
            <a:endParaRPr lang="en-US" sz="4800" b="1" dirty="0"/>
          </a:p>
        </p:txBody>
      </p:sp>
    </p:spTree>
    <p:extLst>
      <p:ext uri="{BB962C8B-B14F-4D97-AF65-F5344CB8AC3E}">
        <p14:creationId xmlns:p14="http://schemas.microsoft.com/office/powerpoint/2010/main" val="23053562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200" y="6211669"/>
            <a:ext cx="8839200" cy="646331"/>
          </a:xfrm>
          <a:prstGeom prst="rect">
            <a:avLst/>
          </a:prstGeom>
          <a:noFill/>
        </p:spPr>
        <p:txBody>
          <a:bodyPr wrap="square" rtlCol="0">
            <a:spAutoFit/>
          </a:bodyPr>
          <a:lstStyle/>
          <a:p>
            <a:r>
              <a:rPr lang="en-US" sz="1800" dirty="0" smtClean="0">
                <a:cs typeface="Times New Roman" pitchFamily="18" charset="0"/>
              </a:rPr>
              <a:t>Pöschl et al., “Rainforest aerosols as biogenic nuclei of clouds and precipitation in the Amazon,” </a:t>
            </a:r>
            <a:r>
              <a:rPr lang="en-US" sz="1800" i="1" dirty="0" smtClean="0">
                <a:cs typeface="Times New Roman" pitchFamily="18" charset="0"/>
              </a:rPr>
              <a:t>Science</a:t>
            </a:r>
            <a:r>
              <a:rPr lang="en-US" sz="1800" dirty="0" smtClean="0">
                <a:cs typeface="Times New Roman" pitchFamily="18" charset="0"/>
              </a:rPr>
              <a:t>, </a:t>
            </a:r>
            <a:r>
              <a:rPr lang="en-US" sz="1800" b="1" dirty="0" smtClean="0">
                <a:cs typeface="Times New Roman" pitchFamily="18" charset="0"/>
              </a:rPr>
              <a:t>2010</a:t>
            </a:r>
            <a:r>
              <a:rPr lang="en-US" sz="1800" dirty="0" smtClean="0">
                <a:cs typeface="Times New Roman" pitchFamily="18" charset="0"/>
              </a:rPr>
              <a:t>, </a:t>
            </a:r>
            <a:r>
              <a:rPr lang="en-US" sz="1800" i="1" dirty="0" smtClean="0">
                <a:cs typeface="Times New Roman" pitchFamily="18" charset="0"/>
              </a:rPr>
              <a:t>329</a:t>
            </a:r>
            <a:r>
              <a:rPr lang="en-US" sz="1800" dirty="0" smtClean="0">
                <a:cs typeface="Times New Roman" pitchFamily="18" charset="0"/>
              </a:rPr>
              <a:t>, 1513-1516.</a:t>
            </a:r>
          </a:p>
        </p:txBody>
      </p:sp>
      <p:grpSp>
        <p:nvGrpSpPr>
          <p:cNvPr id="5" name="Group 14"/>
          <p:cNvGrpSpPr/>
          <p:nvPr/>
        </p:nvGrpSpPr>
        <p:grpSpPr>
          <a:xfrm>
            <a:off x="76200" y="990600"/>
            <a:ext cx="5747025" cy="5040846"/>
            <a:chOff x="1644375" y="942223"/>
            <a:chExt cx="5747025" cy="5040846"/>
          </a:xfrm>
        </p:grpSpPr>
        <p:pic>
          <p:nvPicPr>
            <p:cNvPr id="2" name="Picture 1" descr="1191056s_Page_1_Image_0001.jpg"/>
            <p:cNvPicPr>
              <a:picLocks noChangeAspect="1"/>
            </p:cNvPicPr>
            <p:nvPr/>
          </p:nvPicPr>
          <p:blipFill>
            <a:blip r:embed="rId3" cstate="print"/>
            <a:stretch>
              <a:fillRect/>
            </a:stretch>
          </p:blipFill>
          <p:spPr>
            <a:xfrm>
              <a:off x="1644375" y="942223"/>
              <a:ext cx="5747025" cy="5040846"/>
            </a:xfrm>
            <a:prstGeom prst="rect">
              <a:avLst/>
            </a:prstGeom>
          </p:spPr>
        </p:pic>
        <p:sp>
          <p:nvSpPr>
            <p:cNvPr id="4" name="TextBox 3"/>
            <p:cNvSpPr txBox="1"/>
            <p:nvPr/>
          </p:nvSpPr>
          <p:spPr>
            <a:xfrm rot="20442657">
              <a:off x="4104470" y="2835914"/>
              <a:ext cx="2691884" cy="369332"/>
            </a:xfrm>
            <a:prstGeom prst="rect">
              <a:avLst/>
            </a:prstGeom>
            <a:noFill/>
          </p:spPr>
          <p:txBody>
            <a:bodyPr wrap="square" rtlCol="0">
              <a:spAutoFit/>
            </a:bodyPr>
            <a:lstStyle/>
            <a:p>
              <a:r>
                <a:rPr lang="en-US" sz="1800" b="1" dirty="0" smtClean="0">
                  <a:solidFill>
                    <a:srgbClr val="FF0000"/>
                  </a:solidFill>
                  <a:latin typeface="Times New Roman" pitchFamily="18" charset="0"/>
                  <a:cs typeface="Times New Roman" pitchFamily="18" charset="0"/>
                </a:rPr>
                <a:t>Particle-Limited Regime</a:t>
              </a:r>
              <a:endParaRPr lang="en-US" sz="1800" b="1" dirty="0">
                <a:solidFill>
                  <a:srgbClr val="FF0000"/>
                </a:solidFill>
                <a:latin typeface="Times New Roman" pitchFamily="18" charset="0"/>
                <a:cs typeface="Times New Roman" pitchFamily="18" charset="0"/>
              </a:endParaRPr>
            </a:p>
          </p:txBody>
        </p:sp>
        <p:cxnSp>
          <p:nvCxnSpPr>
            <p:cNvPr id="10" name="Straight Arrow Connector 9"/>
            <p:cNvCxnSpPr/>
            <p:nvPr/>
          </p:nvCxnSpPr>
          <p:spPr>
            <a:xfrm rot="16200000" flipV="1">
              <a:off x="4762500" y="2439770"/>
              <a:ext cx="609600" cy="2286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181600" y="4371223"/>
              <a:ext cx="1295400" cy="1588"/>
            </a:xfrm>
            <a:prstGeom prst="straightConnector1">
              <a:avLst/>
            </a:prstGeom>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610100" y="4523623"/>
              <a:ext cx="2209800" cy="646331"/>
            </a:xfrm>
            <a:prstGeom prst="rect">
              <a:avLst/>
            </a:prstGeom>
            <a:solidFill>
              <a:schemeClr val="bg1"/>
            </a:solidFill>
          </p:spPr>
          <p:txBody>
            <a:bodyPr wrap="square" rtlCol="0">
              <a:spAutoFit/>
            </a:bodyPr>
            <a:lstStyle/>
            <a:p>
              <a:r>
                <a:rPr lang="en-US" sz="1800" dirty="0" err="1" smtClean="0">
                  <a:solidFill>
                    <a:srgbClr val="0000FF"/>
                  </a:solidFill>
                  <a:latin typeface="Times New Roman" pitchFamily="18" charset="0"/>
                  <a:cs typeface="Times New Roman" pitchFamily="18" charset="0"/>
                </a:rPr>
                <a:t>Anthropogenically</a:t>
              </a:r>
              <a:r>
                <a:rPr lang="en-US" sz="1800" dirty="0" smtClean="0">
                  <a:solidFill>
                    <a:srgbClr val="0000FF"/>
                  </a:solidFill>
                  <a:latin typeface="Times New Roman" pitchFamily="18" charset="0"/>
                  <a:cs typeface="Times New Roman" pitchFamily="18" charset="0"/>
                </a:rPr>
                <a:t> affected continents</a:t>
              </a:r>
              <a:endParaRPr lang="en-US" sz="1800" dirty="0">
                <a:solidFill>
                  <a:srgbClr val="0000FF"/>
                </a:solidFill>
                <a:latin typeface="Times New Roman" pitchFamily="18" charset="0"/>
                <a:cs typeface="Times New Roman" pitchFamily="18" charset="0"/>
              </a:endParaRPr>
            </a:p>
          </p:txBody>
        </p:sp>
        <p:sp>
          <p:nvSpPr>
            <p:cNvPr id="14" name="TextBox 13"/>
            <p:cNvSpPr txBox="1"/>
            <p:nvPr/>
          </p:nvSpPr>
          <p:spPr>
            <a:xfrm>
              <a:off x="2867108" y="3203138"/>
              <a:ext cx="966931" cy="646331"/>
            </a:xfrm>
            <a:prstGeom prst="rect">
              <a:avLst/>
            </a:prstGeom>
            <a:noFill/>
          </p:spPr>
          <p:txBody>
            <a:bodyPr wrap="none" rtlCol="0">
              <a:spAutoFit/>
            </a:bodyPr>
            <a:lstStyle/>
            <a:p>
              <a:pPr algn="ctr"/>
              <a:r>
                <a:rPr lang="en-US" sz="1800" dirty="0" smtClean="0">
                  <a:solidFill>
                    <a:srgbClr val="0000FF"/>
                  </a:solidFill>
                  <a:latin typeface="Times New Roman" pitchFamily="18" charset="0"/>
                  <a:cs typeface="Times New Roman" pitchFamily="18" charset="0"/>
                </a:rPr>
                <a:t>Amazon</a:t>
              </a:r>
            </a:p>
            <a:p>
              <a:pPr algn="ctr"/>
              <a:r>
                <a:rPr lang="en-US" sz="1800" dirty="0" smtClean="0">
                  <a:solidFill>
                    <a:srgbClr val="0000FF"/>
                  </a:solidFill>
                  <a:latin typeface="Times New Roman" pitchFamily="18" charset="0"/>
                  <a:cs typeface="Times New Roman" pitchFamily="18" charset="0"/>
                </a:rPr>
                <a:t>Basin</a:t>
              </a:r>
              <a:endParaRPr lang="en-US" sz="1800" dirty="0">
                <a:solidFill>
                  <a:srgbClr val="0000FF"/>
                </a:solidFill>
                <a:latin typeface="Times New Roman" pitchFamily="18" charset="0"/>
                <a:cs typeface="Times New Roman" pitchFamily="18" charset="0"/>
              </a:endParaRPr>
            </a:p>
          </p:txBody>
        </p:sp>
      </p:grpSp>
      <p:sp>
        <p:nvSpPr>
          <p:cNvPr id="3" name="TextBox 2"/>
          <p:cNvSpPr txBox="1"/>
          <p:nvPr/>
        </p:nvSpPr>
        <p:spPr>
          <a:xfrm>
            <a:off x="6172200" y="990600"/>
            <a:ext cx="2622825" cy="4708981"/>
          </a:xfrm>
          <a:prstGeom prst="rect">
            <a:avLst/>
          </a:prstGeom>
          <a:solidFill>
            <a:schemeClr val="bg1"/>
          </a:solidFill>
          <a:ln w="25400">
            <a:solidFill>
              <a:schemeClr val="tx1"/>
            </a:solidFill>
          </a:ln>
        </p:spPr>
        <p:txBody>
          <a:bodyPr wrap="square" rtlCol="0">
            <a:spAutoFit/>
          </a:bodyPr>
          <a:lstStyle/>
          <a:p>
            <a:r>
              <a:rPr lang="en-US" sz="2000" dirty="0" smtClean="0">
                <a:cs typeface="Times New Roman" pitchFamily="18" charset="0"/>
              </a:rPr>
              <a:t>Amazon Basin:</a:t>
            </a:r>
          </a:p>
          <a:p>
            <a:endParaRPr lang="en-US" sz="2000" dirty="0">
              <a:cs typeface="Times New Roman" pitchFamily="18" charset="0"/>
            </a:endParaRPr>
          </a:p>
          <a:p>
            <a:r>
              <a:rPr lang="en-US" sz="2000" dirty="0" smtClean="0">
                <a:cs typeface="Times New Roman" pitchFamily="18" charset="0"/>
              </a:rPr>
              <a:t>Low aerosol number concentrations +</a:t>
            </a:r>
          </a:p>
          <a:p>
            <a:endParaRPr lang="en-US" sz="2000" dirty="0" smtClean="0">
              <a:cs typeface="Times New Roman" pitchFamily="18" charset="0"/>
            </a:endParaRPr>
          </a:p>
          <a:p>
            <a:r>
              <a:rPr lang="en-US" sz="2000" dirty="0" smtClean="0">
                <a:cs typeface="Times New Roman" pitchFamily="18" charset="0"/>
              </a:rPr>
              <a:t>High water vapor concentration =</a:t>
            </a:r>
          </a:p>
          <a:p>
            <a:endParaRPr lang="en-US" sz="2000" dirty="0" smtClean="0">
              <a:cs typeface="Times New Roman" pitchFamily="18" charset="0"/>
            </a:endParaRPr>
          </a:p>
          <a:p>
            <a:r>
              <a:rPr lang="en-US" sz="2000" dirty="0" smtClean="0">
                <a:cs typeface="Times New Roman" pitchFamily="18" charset="0"/>
              </a:rPr>
              <a:t>Especially susceptible.</a:t>
            </a:r>
          </a:p>
          <a:p>
            <a:endParaRPr lang="en-US" sz="2000" dirty="0" smtClean="0">
              <a:cs typeface="Times New Roman" pitchFamily="18" charset="0"/>
            </a:endParaRPr>
          </a:p>
          <a:p>
            <a:r>
              <a:rPr lang="en-US" sz="2000" dirty="0" smtClean="0">
                <a:cs typeface="Times New Roman" pitchFamily="18" charset="0"/>
              </a:rPr>
              <a:t>Possibility of large changes in energy flows and rainfall patterns</a:t>
            </a:r>
          </a:p>
          <a:p>
            <a:endParaRPr lang="en-US" sz="2000" dirty="0">
              <a:cs typeface="Times New Roman" pitchFamily="18" charset="0"/>
            </a:endParaRPr>
          </a:p>
        </p:txBody>
      </p:sp>
      <p:sp>
        <p:nvSpPr>
          <p:cNvPr id="15" name="Title 1"/>
          <p:cNvSpPr txBox="1">
            <a:spLocks/>
          </p:cNvSpPr>
          <p:nvPr/>
        </p:nvSpPr>
        <p:spPr>
          <a:xfrm>
            <a:off x="260625" y="262335"/>
            <a:ext cx="8534400" cy="545306"/>
          </a:xfrm>
          <a:prstGeom prst="rect">
            <a:avLst/>
          </a:prstGeom>
        </p:spPr>
        <p:txBody>
          <a:bodyPr/>
          <a:lstStyle/>
          <a:p>
            <a:pPr lvl="0" algn="ctr">
              <a:lnSpc>
                <a:spcPct val="80000"/>
              </a:lnSpc>
              <a:defRPr/>
            </a:pPr>
            <a:r>
              <a:rPr kumimoji="0" lang="en-US" sz="3200" b="1" i="0" u="none" strike="noStrike" kern="0" cap="none" spc="0" normalizeH="0" baseline="0" noProof="0" dirty="0" smtClean="0">
                <a:ln>
                  <a:noFill/>
                </a:ln>
                <a:effectLst>
                  <a:outerShdw blurRad="38100" dist="38100" dir="2700000" algn="tl">
                    <a:srgbClr val="000000">
                      <a:alpha val="43137"/>
                    </a:srgbClr>
                  </a:outerShdw>
                </a:effectLst>
                <a:uLnTx/>
                <a:uFillTx/>
                <a:latin typeface="+mj-lt"/>
                <a:ea typeface="+mj-ea"/>
                <a:cs typeface="+mj-cs"/>
              </a:rPr>
              <a:t>High</a:t>
            </a:r>
            <a:r>
              <a:rPr kumimoji="0" lang="en-US" sz="3200" b="1" i="0" u="none" strike="noStrike" kern="0" cap="none" spc="0" normalizeH="0" noProof="0" dirty="0" smtClean="0">
                <a:ln>
                  <a:noFill/>
                </a:ln>
                <a:effectLst>
                  <a:outerShdw blurRad="38100" dist="38100" dir="2700000" algn="tl">
                    <a:srgbClr val="000000">
                      <a:alpha val="43137"/>
                    </a:srgbClr>
                  </a:outerShdw>
                </a:effectLst>
                <a:uLnTx/>
                <a:uFillTx/>
                <a:latin typeface="+mj-lt"/>
                <a:ea typeface="+mj-ea"/>
                <a:cs typeface="+mj-cs"/>
              </a:rPr>
              <a:t> </a:t>
            </a:r>
            <a:r>
              <a:rPr lang="en-US" sz="3200" b="1" kern="0" dirty="0" smtClean="0">
                <a:effectLst>
                  <a:outerShdw blurRad="38100" dist="38100" dir="2700000" algn="tl">
                    <a:srgbClr val="000000">
                      <a:alpha val="43137"/>
                    </a:srgbClr>
                  </a:outerShdw>
                </a:effectLst>
                <a:latin typeface="+mj-lt"/>
                <a:ea typeface="+mj-ea"/>
                <a:cs typeface="+mj-cs"/>
              </a:rPr>
              <a:t>sensitivity to Pollution in Pristine Regions</a:t>
            </a:r>
            <a:endParaRPr kumimoji="0" lang="en-US" sz="3200" b="1" i="0" u="none" strike="noStrike" kern="0" cap="none" spc="0" normalizeH="0" baseline="0" noProof="0" dirty="0">
              <a:ln>
                <a:noFill/>
              </a:ln>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val="3235112451"/>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ext uri="{D42A27DB-BD31-4B8C-83A1-F6EECF244321}">
                <p14:modId xmlns:p14="http://schemas.microsoft.com/office/powerpoint/2010/main" val="2642655407"/>
              </p:ext>
            </p:extLst>
          </p:nvPr>
        </p:nvGraphicFramePr>
        <p:xfrm>
          <a:off x="152401" y="3251124"/>
          <a:ext cx="8260468" cy="2829801"/>
        </p:xfrm>
        <a:graphic>
          <a:graphicData uri="http://schemas.openxmlformats.org/drawingml/2006/chart">
            <c:chart xmlns:c="http://schemas.openxmlformats.org/drawingml/2006/chart" xmlns:r="http://schemas.openxmlformats.org/officeDocument/2006/relationships" r:id="rId3"/>
          </a:graphicData>
        </a:graphic>
      </p:graphicFrame>
      <p:pic>
        <p:nvPicPr>
          <p:cNvPr id="93186" name="Picture 2"/>
          <p:cNvPicPr>
            <a:picLocks noChangeAspect="1" noChangeArrowheads="1"/>
          </p:cNvPicPr>
          <p:nvPr/>
        </p:nvPicPr>
        <p:blipFill>
          <a:blip r:embed="rId4" cstate="print"/>
          <a:srcRect/>
          <a:stretch>
            <a:fillRect/>
          </a:stretch>
        </p:blipFill>
        <p:spPr bwMode="auto">
          <a:xfrm>
            <a:off x="228601" y="228600"/>
            <a:ext cx="3352799" cy="2662948"/>
          </a:xfrm>
          <a:prstGeom prst="rect">
            <a:avLst/>
          </a:prstGeom>
          <a:noFill/>
          <a:ln w="9525">
            <a:solidFill>
              <a:srgbClr val="009999"/>
            </a:solidFill>
            <a:miter lim="800000"/>
            <a:headEnd/>
            <a:tailEnd/>
          </a:ln>
        </p:spPr>
      </p:pic>
      <p:sp>
        <p:nvSpPr>
          <p:cNvPr id="93190" name="TextBox 11"/>
          <p:cNvSpPr txBox="1">
            <a:spLocks noChangeArrowheads="1"/>
          </p:cNvSpPr>
          <p:nvPr/>
        </p:nvSpPr>
        <p:spPr bwMode="auto">
          <a:xfrm>
            <a:off x="1676400" y="6331183"/>
            <a:ext cx="5768244" cy="371541"/>
          </a:xfrm>
          <a:prstGeom prst="rect">
            <a:avLst/>
          </a:prstGeom>
          <a:noFill/>
          <a:ln w="9525">
            <a:noFill/>
            <a:miter lim="800000"/>
            <a:headEnd/>
            <a:tailEnd/>
          </a:ln>
        </p:spPr>
        <p:txBody>
          <a:bodyPr wrap="none" lIns="91430" tIns="45715" rIns="91430" bIns="45715">
            <a:spAutoFit/>
          </a:bodyPr>
          <a:lstStyle/>
          <a:p>
            <a:r>
              <a:rPr lang="en-US" b="1" dirty="0">
                <a:solidFill>
                  <a:srgbClr val="000000"/>
                </a:solidFill>
              </a:rPr>
              <a:t>What public policies are needed to sustain this reduction?</a:t>
            </a:r>
          </a:p>
        </p:txBody>
      </p:sp>
      <p:sp>
        <p:nvSpPr>
          <p:cNvPr id="93191" name="TextBox 9"/>
          <p:cNvSpPr txBox="1">
            <a:spLocks noChangeArrowheads="1"/>
          </p:cNvSpPr>
          <p:nvPr/>
        </p:nvSpPr>
        <p:spPr bwMode="auto">
          <a:xfrm>
            <a:off x="4027123" y="381000"/>
            <a:ext cx="4888277" cy="2123648"/>
          </a:xfrm>
          <a:prstGeom prst="rect">
            <a:avLst/>
          </a:prstGeom>
          <a:noFill/>
          <a:ln w="9525">
            <a:noFill/>
            <a:miter lim="800000"/>
            <a:headEnd/>
            <a:tailEnd/>
          </a:ln>
        </p:spPr>
        <p:txBody>
          <a:bodyPr wrap="square" lIns="91430" tIns="45715" rIns="91430" bIns="45715">
            <a:spAutoFit/>
          </a:bodyPr>
          <a:lstStyle/>
          <a:p>
            <a:r>
              <a:rPr lang="en-US" sz="2200" b="1" dirty="0">
                <a:solidFill>
                  <a:srgbClr val="000000"/>
                </a:solidFill>
              </a:rPr>
              <a:t>Deforestation was reduced from </a:t>
            </a:r>
            <a:r>
              <a:rPr lang="en-US" sz="2200" b="1" dirty="0" smtClean="0">
                <a:solidFill>
                  <a:srgbClr val="000000"/>
                </a:solidFill>
              </a:rPr>
              <a:t>27,700 </a:t>
            </a:r>
            <a:r>
              <a:rPr lang="en-US" sz="2200" b="1" dirty="0">
                <a:solidFill>
                  <a:srgbClr val="000000"/>
                </a:solidFill>
              </a:rPr>
              <a:t>Km² in 2004 to </a:t>
            </a:r>
            <a:r>
              <a:rPr lang="en-US" sz="2200" b="1" dirty="0" smtClean="0">
                <a:solidFill>
                  <a:srgbClr val="000000"/>
                </a:solidFill>
              </a:rPr>
              <a:t>4,571 </a:t>
            </a:r>
            <a:r>
              <a:rPr lang="en-US" sz="2200" b="1" dirty="0">
                <a:solidFill>
                  <a:srgbClr val="000000"/>
                </a:solidFill>
              </a:rPr>
              <a:t>Km² in </a:t>
            </a:r>
            <a:r>
              <a:rPr lang="en-US" sz="2200" b="1" dirty="0" smtClean="0">
                <a:solidFill>
                  <a:srgbClr val="000000"/>
                </a:solidFill>
              </a:rPr>
              <a:t>2012.</a:t>
            </a:r>
            <a:endParaRPr lang="en-US" sz="2200" b="1" dirty="0">
              <a:solidFill>
                <a:srgbClr val="000000"/>
              </a:solidFill>
            </a:endParaRPr>
          </a:p>
          <a:p>
            <a:endParaRPr lang="en-US" sz="2200" b="1" dirty="0">
              <a:solidFill>
                <a:srgbClr val="000000"/>
              </a:solidFill>
            </a:endParaRPr>
          </a:p>
          <a:p>
            <a:r>
              <a:rPr lang="en-US" sz="2200" b="1" dirty="0" smtClean="0">
                <a:solidFill>
                  <a:srgbClr val="000000"/>
                </a:solidFill>
              </a:rPr>
              <a:t>A very dynamical system, and we need to know what effects on the ecosystem these changes have produced</a:t>
            </a:r>
            <a:endParaRPr lang="en-US" sz="2200" b="1" dirty="0">
              <a:solidFill>
                <a:srgbClr val="000000"/>
              </a:solidFill>
            </a:endParaRPr>
          </a:p>
        </p:txBody>
      </p:sp>
      <p:sp>
        <p:nvSpPr>
          <p:cNvPr id="10" name="Down Arrow 9"/>
          <p:cNvSpPr/>
          <p:nvPr/>
        </p:nvSpPr>
        <p:spPr>
          <a:xfrm rot="17893830">
            <a:off x="6635663" y="3258436"/>
            <a:ext cx="495921" cy="2285769"/>
          </a:xfrm>
          <a:prstGeom prst="downArrow">
            <a:avLst>
              <a:gd name="adj1" fmla="val 50000"/>
              <a:gd name="adj2" fmla="val 43046"/>
            </a:avLst>
          </a:prstGeom>
        </p:spPr>
        <p:style>
          <a:lnRef idx="0">
            <a:schemeClr val="accent3"/>
          </a:lnRef>
          <a:fillRef idx="3">
            <a:schemeClr val="accent3"/>
          </a:fillRef>
          <a:effectRef idx="3">
            <a:schemeClr val="accent3"/>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93188" name="TextBox 9"/>
          <p:cNvSpPr txBox="1">
            <a:spLocks noChangeArrowheads="1"/>
          </p:cNvSpPr>
          <p:nvPr/>
        </p:nvSpPr>
        <p:spPr bwMode="auto">
          <a:xfrm>
            <a:off x="8138937" y="4898268"/>
            <a:ext cx="1005063" cy="553988"/>
          </a:xfrm>
          <a:prstGeom prst="rect">
            <a:avLst/>
          </a:prstGeom>
          <a:noFill/>
          <a:ln w="9525">
            <a:noFill/>
            <a:miter lim="800000"/>
            <a:headEnd/>
            <a:tailEnd/>
          </a:ln>
        </p:spPr>
        <p:txBody>
          <a:bodyPr wrap="none" lIns="91430" tIns="45715" rIns="91430" bIns="45715">
            <a:spAutoFit/>
          </a:bodyPr>
          <a:lstStyle/>
          <a:p>
            <a:r>
              <a:rPr lang="pt-BR" sz="1600" b="1" dirty="0" smtClean="0">
                <a:solidFill>
                  <a:srgbClr val="000000"/>
                </a:solidFill>
              </a:rPr>
              <a:t>4.571 </a:t>
            </a:r>
            <a:r>
              <a:rPr lang="pt-BR" sz="1400" b="1" dirty="0">
                <a:solidFill>
                  <a:srgbClr val="000000"/>
                </a:solidFill>
              </a:rPr>
              <a:t>Km²</a:t>
            </a:r>
            <a:br>
              <a:rPr lang="pt-BR" sz="1400" b="1" dirty="0">
                <a:solidFill>
                  <a:srgbClr val="000000"/>
                </a:solidFill>
              </a:rPr>
            </a:br>
            <a:r>
              <a:rPr lang="pt-BR" sz="1400" b="1" dirty="0">
                <a:solidFill>
                  <a:srgbClr val="000000"/>
                </a:solidFill>
              </a:rPr>
              <a:t>in </a:t>
            </a:r>
            <a:r>
              <a:rPr lang="pt-BR" sz="1400" b="1" dirty="0" smtClean="0">
                <a:solidFill>
                  <a:srgbClr val="000000"/>
                </a:solidFill>
              </a:rPr>
              <a:t>2012</a:t>
            </a:r>
            <a:endParaRPr lang="pt-BR" sz="1400" b="1" dirty="0">
              <a:solidFill>
                <a:srgbClr val="000000"/>
              </a:solidFill>
            </a:endParaRPr>
          </a:p>
        </p:txBody>
      </p:sp>
    </p:spTree>
    <p:extLst>
      <p:ext uri="{BB962C8B-B14F-4D97-AF65-F5344CB8AC3E}">
        <p14:creationId xmlns:p14="http://schemas.microsoft.com/office/powerpoint/2010/main" val="1107010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31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335" y="834207"/>
            <a:ext cx="8409523" cy="4691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1515" y="5532644"/>
            <a:ext cx="8839199" cy="1077208"/>
          </a:xfrm>
          <a:prstGeom prst="rect">
            <a:avLst/>
          </a:prstGeom>
        </p:spPr>
        <p:txBody>
          <a:bodyPr wrap="square" lIns="91430" tIns="45715" rIns="91430" bIns="45715">
            <a:spAutoFit/>
          </a:bodyPr>
          <a:lstStyle/>
          <a:p>
            <a:r>
              <a:rPr lang="en-US" sz="1600" dirty="0"/>
              <a:t>Yearly deforestation over the Brazilian Amazon region (INPE, 2010) compared to MODIS daily smoke optical depth and the daily number of hot pixels from NOAA-12 and NOAA-15. The results are shown according to the hydrological year, from August 1st of the previous year to July 31st of the years shown in the graph. The vertical lines indicate August 1st , which correspond to the onset of the burning </a:t>
            </a:r>
            <a:r>
              <a:rPr lang="en-US" sz="1600" dirty="0" smtClean="0"/>
              <a:t>season.</a:t>
            </a:r>
            <a:endParaRPr lang="en-US" sz="1600" dirty="0"/>
          </a:p>
        </p:txBody>
      </p:sp>
      <p:sp>
        <p:nvSpPr>
          <p:cNvPr id="3" name="Rectangle 2"/>
          <p:cNvSpPr/>
          <p:nvPr/>
        </p:nvSpPr>
        <p:spPr>
          <a:xfrm>
            <a:off x="312964" y="217596"/>
            <a:ext cx="8496299" cy="430877"/>
          </a:xfrm>
          <a:prstGeom prst="rect">
            <a:avLst/>
          </a:prstGeom>
        </p:spPr>
        <p:txBody>
          <a:bodyPr wrap="square" lIns="91430" tIns="45715" rIns="91430" bIns="45715">
            <a:spAutoFit/>
          </a:bodyPr>
          <a:lstStyle/>
          <a:p>
            <a:pPr algn="ctr"/>
            <a:r>
              <a:rPr lang="en-US" sz="2200" b="1" dirty="0">
                <a:effectLst>
                  <a:outerShdw blurRad="38100" dist="38100" dir="2700000" algn="tl">
                    <a:srgbClr val="000000">
                      <a:alpha val="43137"/>
                    </a:srgbClr>
                  </a:outerShdw>
                </a:effectLst>
              </a:rPr>
              <a:t>Yearly deforestation </a:t>
            </a:r>
            <a:r>
              <a:rPr lang="en-US" sz="2200" b="1" dirty="0" smtClean="0">
                <a:effectLst>
                  <a:outerShdw blurRad="38100" dist="38100" dir="2700000" algn="tl">
                    <a:srgbClr val="000000">
                      <a:alpha val="43137"/>
                    </a:srgbClr>
                  </a:outerShdw>
                </a:effectLst>
              </a:rPr>
              <a:t>and </a:t>
            </a:r>
            <a:r>
              <a:rPr lang="en-US" sz="2200" b="1" dirty="0">
                <a:effectLst>
                  <a:outerShdw blurRad="38100" dist="38100" dir="2700000" algn="tl">
                    <a:srgbClr val="000000">
                      <a:alpha val="43137"/>
                    </a:srgbClr>
                  </a:outerShdw>
                </a:effectLst>
              </a:rPr>
              <a:t>MODIS AOD and hot pixels from NOAA-12/15</a:t>
            </a:r>
          </a:p>
        </p:txBody>
      </p:sp>
    </p:spTree>
    <p:extLst>
      <p:ext uri="{BB962C8B-B14F-4D97-AF65-F5344CB8AC3E}">
        <p14:creationId xmlns:p14="http://schemas.microsoft.com/office/powerpoint/2010/main" val="18134693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SP_Presentation[1]">
  <a:themeElements>
    <a:clrScheme name="ESSP_Presentation[1] 13">
      <a:dk1>
        <a:srgbClr val="000000"/>
      </a:dk1>
      <a:lt1>
        <a:srgbClr val="FFFFFF"/>
      </a:lt1>
      <a:dk2>
        <a:srgbClr val="000000"/>
      </a:dk2>
      <a:lt2>
        <a:srgbClr val="808080"/>
      </a:lt2>
      <a:accent1>
        <a:srgbClr val="CD1D71"/>
      </a:accent1>
      <a:accent2>
        <a:srgbClr val="217A21"/>
      </a:accent2>
      <a:accent3>
        <a:srgbClr val="FFFFFF"/>
      </a:accent3>
      <a:accent4>
        <a:srgbClr val="000000"/>
      </a:accent4>
      <a:accent5>
        <a:srgbClr val="E3ABBB"/>
      </a:accent5>
      <a:accent6>
        <a:srgbClr val="1D6E1D"/>
      </a:accent6>
      <a:hlink>
        <a:srgbClr val="FFB712"/>
      </a:hlink>
      <a:folHlink>
        <a:srgbClr val="092EA9"/>
      </a:folHlink>
    </a:clrScheme>
    <a:fontScheme name="ESSP_Presentation[1]">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Verdana" pitchFamily="34" charset="0"/>
            <a:ea typeface="ＭＳ Ｐゴシック" charset="-128"/>
          </a:defRPr>
        </a:defPPr>
      </a:lstStyle>
    </a:lnDef>
  </a:objectDefaults>
  <a:extraClrSchemeLst>
    <a:extraClrScheme>
      <a:clrScheme name="ESSP_Presentat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SSP_Presentatio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SSP_Presentatio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SSP_Presentatio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SSP_Presentatio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SSP_Presentatio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SSP_Presentatio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SSP_Presentatio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SSP_Presentatio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SSP_Presentatio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SSP_Presentatio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SSP_Presentatio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ESSP_Presentation[1] 13">
        <a:dk1>
          <a:srgbClr val="000000"/>
        </a:dk1>
        <a:lt1>
          <a:srgbClr val="FFFFFF"/>
        </a:lt1>
        <a:dk2>
          <a:srgbClr val="000000"/>
        </a:dk2>
        <a:lt2>
          <a:srgbClr val="808080"/>
        </a:lt2>
        <a:accent1>
          <a:srgbClr val="CD1D71"/>
        </a:accent1>
        <a:accent2>
          <a:srgbClr val="217A21"/>
        </a:accent2>
        <a:accent3>
          <a:srgbClr val="FFFFFF"/>
        </a:accent3>
        <a:accent4>
          <a:srgbClr val="000000"/>
        </a:accent4>
        <a:accent5>
          <a:srgbClr val="E3ABBB"/>
        </a:accent5>
        <a:accent6>
          <a:srgbClr val="1D6E1D"/>
        </a:accent6>
        <a:hlink>
          <a:srgbClr val="FFB712"/>
        </a:hlink>
        <a:folHlink>
          <a:srgbClr val="092EA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1964</TotalTime>
  <Words>2545</Words>
  <Application>Microsoft Office PowerPoint</Application>
  <PresentationFormat>On-screen Show (4:3)</PresentationFormat>
  <Paragraphs>316</Paragraphs>
  <Slides>56</Slides>
  <Notes>13</Notes>
  <HiddenSlides>0</HiddenSlides>
  <MMClips>1</MMClips>
  <ScaleCrop>false</ScaleCrop>
  <HeadingPairs>
    <vt:vector size="6" baseType="variant">
      <vt:variant>
        <vt:lpstr>Theme</vt:lpstr>
      </vt:variant>
      <vt:variant>
        <vt:i4>5</vt:i4>
      </vt:variant>
      <vt:variant>
        <vt:lpstr>Embedded OLE Servers</vt:lpstr>
      </vt:variant>
      <vt:variant>
        <vt:i4>4</vt:i4>
      </vt:variant>
      <vt:variant>
        <vt:lpstr>Slide Titles</vt:lpstr>
      </vt:variant>
      <vt:variant>
        <vt:i4>56</vt:i4>
      </vt:variant>
    </vt:vector>
  </HeadingPairs>
  <TitlesOfParts>
    <vt:vector size="65" baseType="lpstr">
      <vt:lpstr>Office Theme</vt:lpstr>
      <vt:lpstr>ESSP_Presentation[1]</vt:lpstr>
      <vt:lpstr>1_Office Theme</vt:lpstr>
      <vt:lpstr>Tema do Office</vt:lpstr>
      <vt:lpstr>2_Office Theme</vt:lpstr>
      <vt:lpstr>CorelPhotoPaint.Image.8</vt:lpstr>
      <vt:lpstr>Chart</vt:lpstr>
      <vt:lpstr>Worksheet</vt:lpstr>
      <vt:lpstr>Graph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Aerosol composition in wet-season Amazonia</vt:lpstr>
      <vt:lpstr>PowerPoint Presentation</vt:lpstr>
      <vt:lpstr>PowerPoint Presentation</vt:lpstr>
      <vt:lpstr>PowerPoint Presentation</vt:lpstr>
      <vt:lpstr>PowerPoint Presentation</vt:lpstr>
      <vt:lpstr>PowerPoint Presentation</vt:lpstr>
      <vt:lpstr>PowerPoint Presentation</vt:lpstr>
      <vt:lpstr>Instrumentation operational since February 2008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 new particle formation observed at surface under pristine conditions in Amazon</vt:lpstr>
      <vt:lpstr>PowerPoint Presentation</vt:lpstr>
      <vt:lpstr>PowerPoint Presentation</vt:lpstr>
      <vt:lpstr>PowerPoint Presentation</vt:lpstr>
      <vt:lpstr>SAMBBA - South American Biomass Burning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Paulo</dc:creator>
  <cp:lastModifiedBy>artaxo</cp:lastModifiedBy>
  <cp:revision>419</cp:revision>
  <dcterms:created xsi:type="dcterms:W3CDTF">2008-12-13T13:30:56Z</dcterms:created>
  <dcterms:modified xsi:type="dcterms:W3CDTF">2013-09-12T14:16:33Z</dcterms:modified>
</cp:coreProperties>
</file>