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 id="2147483828" r:id="rId2"/>
  </p:sldMasterIdLst>
  <p:notesMasterIdLst>
    <p:notesMasterId r:id="rId4"/>
  </p:notesMasterIdLst>
  <p:sldIdLst>
    <p:sldId id="257" r:id="rId3"/>
  </p:sldIdLst>
  <p:sldSz cx="32405638" cy="32407225"/>
  <p:notesSz cx="31943675" cy="42741850"/>
  <p:defaultTextStyle>
    <a:defPPr>
      <a:defRPr lang="pt-BR"/>
    </a:defPPr>
    <a:lvl1pPr marL="0" algn="l" defTabSz="4107554" rtl="0" eaLnBrk="1" latinLnBrk="0" hangingPunct="1">
      <a:defRPr sz="7900" kern="1200">
        <a:solidFill>
          <a:schemeClr val="tx1"/>
        </a:solidFill>
        <a:latin typeface="+mn-lt"/>
        <a:ea typeface="+mn-ea"/>
        <a:cs typeface="+mn-cs"/>
      </a:defRPr>
    </a:lvl1pPr>
    <a:lvl2pPr marL="2053777" algn="l" defTabSz="4107554" rtl="0" eaLnBrk="1" latinLnBrk="0" hangingPunct="1">
      <a:defRPr sz="7900" kern="1200">
        <a:solidFill>
          <a:schemeClr val="tx1"/>
        </a:solidFill>
        <a:latin typeface="+mn-lt"/>
        <a:ea typeface="+mn-ea"/>
        <a:cs typeface="+mn-cs"/>
      </a:defRPr>
    </a:lvl2pPr>
    <a:lvl3pPr marL="4107554" algn="l" defTabSz="4107554" rtl="0" eaLnBrk="1" latinLnBrk="0" hangingPunct="1">
      <a:defRPr sz="7900" kern="1200">
        <a:solidFill>
          <a:schemeClr val="tx1"/>
        </a:solidFill>
        <a:latin typeface="+mn-lt"/>
        <a:ea typeface="+mn-ea"/>
        <a:cs typeface="+mn-cs"/>
      </a:defRPr>
    </a:lvl3pPr>
    <a:lvl4pPr marL="6161332" algn="l" defTabSz="4107554" rtl="0" eaLnBrk="1" latinLnBrk="0" hangingPunct="1">
      <a:defRPr sz="7900" kern="1200">
        <a:solidFill>
          <a:schemeClr val="tx1"/>
        </a:solidFill>
        <a:latin typeface="+mn-lt"/>
        <a:ea typeface="+mn-ea"/>
        <a:cs typeface="+mn-cs"/>
      </a:defRPr>
    </a:lvl4pPr>
    <a:lvl5pPr marL="8215109" algn="l" defTabSz="4107554" rtl="0" eaLnBrk="1" latinLnBrk="0" hangingPunct="1">
      <a:defRPr sz="7900" kern="1200">
        <a:solidFill>
          <a:schemeClr val="tx1"/>
        </a:solidFill>
        <a:latin typeface="+mn-lt"/>
        <a:ea typeface="+mn-ea"/>
        <a:cs typeface="+mn-cs"/>
      </a:defRPr>
    </a:lvl5pPr>
    <a:lvl6pPr marL="10268886" algn="l" defTabSz="4107554" rtl="0" eaLnBrk="1" latinLnBrk="0" hangingPunct="1">
      <a:defRPr sz="7900" kern="1200">
        <a:solidFill>
          <a:schemeClr val="tx1"/>
        </a:solidFill>
        <a:latin typeface="+mn-lt"/>
        <a:ea typeface="+mn-ea"/>
        <a:cs typeface="+mn-cs"/>
      </a:defRPr>
    </a:lvl6pPr>
    <a:lvl7pPr marL="12322663" algn="l" defTabSz="4107554" rtl="0" eaLnBrk="1" latinLnBrk="0" hangingPunct="1">
      <a:defRPr sz="7900" kern="1200">
        <a:solidFill>
          <a:schemeClr val="tx1"/>
        </a:solidFill>
        <a:latin typeface="+mn-lt"/>
        <a:ea typeface="+mn-ea"/>
        <a:cs typeface="+mn-cs"/>
      </a:defRPr>
    </a:lvl7pPr>
    <a:lvl8pPr marL="14376441" algn="l" defTabSz="4107554" rtl="0" eaLnBrk="1" latinLnBrk="0" hangingPunct="1">
      <a:defRPr sz="7900" kern="1200">
        <a:solidFill>
          <a:schemeClr val="tx1"/>
        </a:solidFill>
        <a:latin typeface="+mn-lt"/>
        <a:ea typeface="+mn-ea"/>
        <a:cs typeface="+mn-cs"/>
      </a:defRPr>
    </a:lvl8pPr>
    <a:lvl9pPr marL="16430218" algn="l" defTabSz="4107554" rtl="0" eaLnBrk="1" latinLnBrk="0" hangingPunct="1">
      <a:defRPr sz="79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o Artaxo" initials="P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FF66"/>
    <a:srgbClr val="FF3399"/>
    <a:srgbClr val="663300"/>
    <a:srgbClr val="00FFFF"/>
    <a:srgbClr val="FFCC00"/>
    <a:srgbClr val="DAA100"/>
    <a:srgbClr val="FEDBAC"/>
    <a:srgbClr val="EFDFBF"/>
    <a:srgbClr val="EAD4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8" autoAdjust="0"/>
    <p:restoredTop sz="99652" autoAdjust="0"/>
  </p:normalViewPr>
  <p:slideViewPr>
    <p:cSldViewPr>
      <p:cViewPr>
        <p:scale>
          <a:sx n="25" d="100"/>
          <a:sy n="25" d="100"/>
        </p:scale>
        <p:origin x="-702" y="102"/>
      </p:cViewPr>
      <p:guideLst>
        <p:guide orient="horz" pos="10207"/>
        <p:guide pos="10207"/>
      </p:guideLst>
    </p:cSldViewPr>
  </p:slideViewPr>
  <p:outlineViewPr>
    <p:cViewPr>
      <p:scale>
        <a:sx n="33" d="100"/>
        <a:sy n="33" d="100"/>
      </p:scale>
      <p:origin x="21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3842259" cy="2137093"/>
          </a:xfrm>
          <a:prstGeom prst="rect">
            <a:avLst/>
          </a:prstGeom>
        </p:spPr>
        <p:txBody>
          <a:bodyPr vert="horz" lIns="426749" tIns="213377" rIns="426749" bIns="213377" rtlCol="0"/>
          <a:lstStyle>
            <a:lvl1pPr algn="l">
              <a:defRPr sz="5700"/>
            </a:lvl1pPr>
          </a:lstStyle>
          <a:p>
            <a:endParaRPr lang="en-US"/>
          </a:p>
        </p:txBody>
      </p:sp>
      <p:sp>
        <p:nvSpPr>
          <p:cNvPr id="3" name="Date Placeholder 2"/>
          <p:cNvSpPr>
            <a:spLocks noGrp="1"/>
          </p:cNvSpPr>
          <p:nvPr>
            <p:ph type="dt" idx="1"/>
          </p:nvPr>
        </p:nvSpPr>
        <p:spPr>
          <a:xfrm>
            <a:off x="18094023" y="0"/>
            <a:ext cx="13842259" cy="2137093"/>
          </a:xfrm>
          <a:prstGeom prst="rect">
            <a:avLst/>
          </a:prstGeom>
        </p:spPr>
        <p:txBody>
          <a:bodyPr vert="horz" lIns="426749" tIns="213377" rIns="426749" bIns="213377" rtlCol="0"/>
          <a:lstStyle>
            <a:lvl1pPr algn="r">
              <a:defRPr sz="5700"/>
            </a:lvl1pPr>
          </a:lstStyle>
          <a:p>
            <a:fld id="{A0AC78D1-A765-4493-AAD8-C80506B35384}" type="datetimeFigureOut">
              <a:rPr lang="en-US" smtClean="0"/>
              <a:t>9/10/2013</a:t>
            </a:fld>
            <a:endParaRPr lang="en-US"/>
          </a:p>
        </p:txBody>
      </p:sp>
      <p:sp>
        <p:nvSpPr>
          <p:cNvPr id="4" name="Slide Image Placeholder 3"/>
          <p:cNvSpPr>
            <a:spLocks noGrp="1" noRot="1" noChangeAspect="1"/>
          </p:cNvSpPr>
          <p:nvPr>
            <p:ph type="sldImg" idx="2"/>
          </p:nvPr>
        </p:nvSpPr>
        <p:spPr>
          <a:xfrm>
            <a:off x="7958138" y="3208338"/>
            <a:ext cx="16027400" cy="16028987"/>
          </a:xfrm>
          <a:prstGeom prst="rect">
            <a:avLst/>
          </a:prstGeom>
          <a:noFill/>
          <a:ln w="12700">
            <a:solidFill>
              <a:prstClr val="black"/>
            </a:solidFill>
          </a:ln>
        </p:spPr>
        <p:txBody>
          <a:bodyPr vert="horz" lIns="426749" tIns="213377" rIns="426749" bIns="213377" rtlCol="0" anchor="ctr"/>
          <a:lstStyle/>
          <a:p>
            <a:endParaRPr lang="en-US"/>
          </a:p>
        </p:txBody>
      </p:sp>
      <p:sp>
        <p:nvSpPr>
          <p:cNvPr id="5" name="Notes Placeholder 4"/>
          <p:cNvSpPr>
            <a:spLocks noGrp="1"/>
          </p:cNvSpPr>
          <p:nvPr>
            <p:ph type="body" sz="quarter" idx="3"/>
          </p:nvPr>
        </p:nvSpPr>
        <p:spPr>
          <a:xfrm>
            <a:off x="3194368" y="20302378"/>
            <a:ext cx="25554940" cy="19233833"/>
          </a:xfrm>
          <a:prstGeom prst="rect">
            <a:avLst/>
          </a:prstGeom>
        </p:spPr>
        <p:txBody>
          <a:bodyPr vert="horz" lIns="426749" tIns="213377" rIns="426749" bIns="2133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40597341"/>
            <a:ext cx="13842259" cy="2137093"/>
          </a:xfrm>
          <a:prstGeom prst="rect">
            <a:avLst/>
          </a:prstGeom>
        </p:spPr>
        <p:txBody>
          <a:bodyPr vert="horz" lIns="426749" tIns="213377" rIns="426749" bIns="213377" rtlCol="0" anchor="b"/>
          <a:lstStyle>
            <a:lvl1pPr algn="l">
              <a:defRPr sz="5700"/>
            </a:lvl1pPr>
          </a:lstStyle>
          <a:p>
            <a:endParaRPr lang="en-US"/>
          </a:p>
        </p:txBody>
      </p:sp>
      <p:sp>
        <p:nvSpPr>
          <p:cNvPr id="7" name="Slide Number Placeholder 6"/>
          <p:cNvSpPr>
            <a:spLocks noGrp="1"/>
          </p:cNvSpPr>
          <p:nvPr>
            <p:ph type="sldNum" sz="quarter" idx="5"/>
          </p:nvPr>
        </p:nvSpPr>
        <p:spPr>
          <a:xfrm>
            <a:off x="18094023" y="40597341"/>
            <a:ext cx="13842259" cy="2137093"/>
          </a:xfrm>
          <a:prstGeom prst="rect">
            <a:avLst/>
          </a:prstGeom>
        </p:spPr>
        <p:txBody>
          <a:bodyPr vert="horz" lIns="426749" tIns="213377" rIns="426749" bIns="213377" rtlCol="0" anchor="b"/>
          <a:lstStyle>
            <a:lvl1pPr algn="r">
              <a:defRPr sz="5700"/>
            </a:lvl1pPr>
          </a:lstStyle>
          <a:p>
            <a:fld id="{5CD08C01-3E15-4173-92B6-94E1F6A21909}" type="slidenum">
              <a:rPr lang="en-US" smtClean="0"/>
              <a:t>‹#›</a:t>
            </a:fld>
            <a:endParaRPr lang="en-US"/>
          </a:p>
        </p:txBody>
      </p:sp>
    </p:spTree>
    <p:extLst>
      <p:ext uri="{BB962C8B-B14F-4D97-AF65-F5344CB8AC3E}">
        <p14:creationId xmlns:p14="http://schemas.microsoft.com/office/powerpoint/2010/main" val="3451979684"/>
      </p:ext>
    </p:extLst>
  </p:cSld>
  <p:clrMap bg1="lt1" tx1="dk1" bg2="lt2" tx2="dk2" accent1="accent1" accent2="accent2" accent3="accent3" accent4="accent4" accent5="accent5" accent6="accent6" hlink="hlink" folHlink="folHlink"/>
  <p:notesStyle>
    <a:lvl1pPr marL="0" algn="l" defTabSz="914309" rtl="0" eaLnBrk="1" latinLnBrk="0" hangingPunct="1">
      <a:defRPr sz="1100" kern="1200">
        <a:solidFill>
          <a:schemeClr val="tx1"/>
        </a:solidFill>
        <a:latin typeface="+mn-lt"/>
        <a:ea typeface="+mn-ea"/>
        <a:cs typeface="+mn-cs"/>
      </a:defRPr>
    </a:lvl1pPr>
    <a:lvl2pPr marL="457153" algn="l" defTabSz="914309" rtl="0" eaLnBrk="1" latinLnBrk="0" hangingPunct="1">
      <a:defRPr sz="1100" kern="1200">
        <a:solidFill>
          <a:schemeClr val="tx1"/>
        </a:solidFill>
        <a:latin typeface="+mn-lt"/>
        <a:ea typeface="+mn-ea"/>
        <a:cs typeface="+mn-cs"/>
      </a:defRPr>
    </a:lvl2pPr>
    <a:lvl3pPr marL="914309" algn="l" defTabSz="914309" rtl="0" eaLnBrk="1" latinLnBrk="0" hangingPunct="1">
      <a:defRPr sz="1100" kern="1200">
        <a:solidFill>
          <a:schemeClr val="tx1"/>
        </a:solidFill>
        <a:latin typeface="+mn-lt"/>
        <a:ea typeface="+mn-ea"/>
        <a:cs typeface="+mn-cs"/>
      </a:defRPr>
    </a:lvl3pPr>
    <a:lvl4pPr marL="1371461" algn="l" defTabSz="914309" rtl="0" eaLnBrk="1" latinLnBrk="0" hangingPunct="1">
      <a:defRPr sz="1100" kern="1200">
        <a:solidFill>
          <a:schemeClr val="tx1"/>
        </a:solidFill>
        <a:latin typeface="+mn-lt"/>
        <a:ea typeface="+mn-ea"/>
        <a:cs typeface="+mn-cs"/>
      </a:defRPr>
    </a:lvl4pPr>
    <a:lvl5pPr marL="1828617" algn="l" defTabSz="914309" rtl="0" eaLnBrk="1" latinLnBrk="0" hangingPunct="1">
      <a:defRPr sz="1100" kern="1200">
        <a:solidFill>
          <a:schemeClr val="tx1"/>
        </a:solidFill>
        <a:latin typeface="+mn-lt"/>
        <a:ea typeface="+mn-ea"/>
        <a:cs typeface="+mn-cs"/>
      </a:defRPr>
    </a:lvl5pPr>
    <a:lvl6pPr marL="2285769" algn="l" defTabSz="914309" rtl="0" eaLnBrk="1" latinLnBrk="0" hangingPunct="1">
      <a:defRPr sz="1100" kern="1200">
        <a:solidFill>
          <a:schemeClr val="tx1"/>
        </a:solidFill>
        <a:latin typeface="+mn-lt"/>
        <a:ea typeface="+mn-ea"/>
        <a:cs typeface="+mn-cs"/>
      </a:defRPr>
    </a:lvl6pPr>
    <a:lvl7pPr marL="2742920" algn="l" defTabSz="914309" rtl="0" eaLnBrk="1" latinLnBrk="0" hangingPunct="1">
      <a:defRPr sz="1100" kern="1200">
        <a:solidFill>
          <a:schemeClr val="tx1"/>
        </a:solidFill>
        <a:latin typeface="+mn-lt"/>
        <a:ea typeface="+mn-ea"/>
        <a:cs typeface="+mn-cs"/>
      </a:defRPr>
    </a:lvl7pPr>
    <a:lvl8pPr marL="3200077" algn="l" defTabSz="914309" rtl="0" eaLnBrk="1" latinLnBrk="0" hangingPunct="1">
      <a:defRPr sz="1100" kern="1200">
        <a:solidFill>
          <a:schemeClr val="tx1"/>
        </a:solidFill>
        <a:latin typeface="+mn-lt"/>
        <a:ea typeface="+mn-ea"/>
        <a:cs typeface="+mn-cs"/>
      </a:defRPr>
    </a:lvl8pPr>
    <a:lvl9pPr marL="3657229" algn="l" defTabSz="914309" rtl="0" eaLnBrk="1" latinLnBrk="0" hangingPunct="1">
      <a:defRPr sz="1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p:cNvSpPr/>
          <p:nvPr userDrawn="1"/>
        </p:nvSpPr>
        <p:spPr>
          <a:xfrm>
            <a:off x="0" y="4"/>
            <a:ext cx="32405638" cy="3240722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a:p>
        </p:txBody>
      </p:sp>
      <p:sp>
        <p:nvSpPr>
          <p:cNvPr id="11" name="Rounded Rectangle 10"/>
          <p:cNvSpPr>
            <a:spLocks noChangeAspect="1"/>
          </p:cNvSpPr>
          <p:nvPr userDrawn="1"/>
        </p:nvSpPr>
        <p:spPr>
          <a:xfrm>
            <a:off x="1801020" y="1115047"/>
            <a:ext cx="28803600" cy="29466362"/>
          </a:xfrm>
          <a:prstGeom prst="roundRect">
            <a:avLst>
              <a:gd name="adj" fmla="val 496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a:p>
        </p:txBody>
      </p:sp>
      <p:pic>
        <p:nvPicPr>
          <p:cNvPr id="12" name="Picture 94" descr="Papel de carta_rodapé"/>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59128" y="30581412"/>
            <a:ext cx="12631831" cy="18186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8A9418-38AC-41E4-808E-C49ADD3186A4}" type="datetimeFigureOut">
              <a:rPr lang="pt-BR" smtClean="0"/>
              <a:pPr/>
              <a:t>10/09/2013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EE11E81-53D9-4E45-A519-6651ACDD7AEA}" type="slidenum">
              <a:rPr lang="pt-BR" smtClean="0"/>
              <a:pPr/>
              <a:t>‹#›</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94095" y="1297794"/>
            <a:ext cx="7291269" cy="2765116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620282" y="1297794"/>
            <a:ext cx="21333712" cy="276511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8A9418-38AC-41E4-808E-C49ADD3186A4}" type="datetimeFigureOut">
              <a:rPr lang="pt-BR" smtClean="0"/>
              <a:pPr/>
              <a:t>10/09/2013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EE11E81-53D9-4E45-A519-6651ACDD7AEA}" type="slidenum">
              <a:rPr lang="pt-BR" smtClean="0"/>
              <a:pPr/>
              <a:t>‹#›</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30463" y="10066739"/>
            <a:ext cx="27544712" cy="6947466"/>
          </a:xfrm>
          <a:prstGeom prst="rect">
            <a:avLst/>
          </a:prstGeom>
        </p:spPr>
        <p:txBody>
          <a:bodyPr lIns="91438" tIns="45719" rIns="91438" bIns="45719"/>
          <a:lstStyle/>
          <a:p>
            <a:r>
              <a:rPr lang="en-US" smtClean="0"/>
              <a:t>Click to edit Master title style</a:t>
            </a:r>
            <a:endParaRPr lang="en-US"/>
          </a:p>
        </p:txBody>
      </p:sp>
      <p:sp>
        <p:nvSpPr>
          <p:cNvPr id="3" name="Subtitle 2"/>
          <p:cNvSpPr>
            <a:spLocks noGrp="1"/>
          </p:cNvSpPr>
          <p:nvPr>
            <p:ph type="subTitle" idx="1"/>
          </p:nvPr>
        </p:nvSpPr>
        <p:spPr>
          <a:xfrm>
            <a:off x="4860925" y="18363911"/>
            <a:ext cx="22683788" cy="8281785"/>
          </a:xfrm>
          <a:prstGeom prst="rect">
            <a:avLst/>
          </a:prstGeom>
        </p:spPr>
        <p:txBody>
          <a:bodyPr lIns="91438" tIns="45719" rIns="91438" bIns="45719"/>
          <a:lstStyle>
            <a:lvl1pPr marL="0" indent="0" algn="ctr">
              <a:buNone/>
              <a:defRPr>
                <a:solidFill>
                  <a:schemeClr val="tx1">
                    <a:tint val="75000"/>
                  </a:schemeClr>
                </a:solidFill>
              </a:defRPr>
            </a:lvl1pPr>
            <a:lvl2pPr marL="457190" indent="0" algn="ctr">
              <a:buNone/>
              <a:defRPr>
                <a:solidFill>
                  <a:schemeClr val="tx1">
                    <a:tint val="75000"/>
                  </a:schemeClr>
                </a:solidFill>
              </a:defRPr>
            </a:lvl2pPr>
            <a:lvl3pPr marL="914380" indent="0" algn="ctr">
              <a:buNone/>
              <a:defRPr>
                <a:solidFill>
                  <a:schemeClr val="tx1">
                    <a:tint val="75000"/>
                  </a:schemeClr>
                </a:solidFill>
              </a:defRPr>
            </a:lvl3pPr>
            <a:lvl4pPr marL="1371570" indent="0" algn="ctr">
              <a:buNone/>
              <a:defRPr>
                <a:solidFill>
                  <a:schemeClr val="tx1">
                    <a:tint val="75000"/>
                  </a:schemeClr>
                </a:solidFill>
              </a:defRPr>
            </a:lvl4pPr>
            <a:lvl5pPr marL="1828760" indent="0" algn="ctr">
              <a:buNone/>
              <a:defRPr>
                <a:solidFill>
                  <a:schemeClr val="tx1">
                    <a:tint val="75000"/>
                  </a:schemeClr>
                </a:solidFill>
              </a:defRPr>
            </a:lvl5pPr>
            <a:lvl6pPr marL="2285951" indent="0" algn="ctr">
              <a:buNone/>
              <a:defRPr>
                <a:solidFill>
                  <a:schemeClr val="tx1">
                    <a:tint val="75000"/>
                  </a:schemeClr>
                </a:solidFill>
              </a:defRPr>
            </a:lvl6pPr>
            <a:lvl7pPr marL="2743142" indent="0" algn="ctr">
              <a:buNone/>
              <a:defRPr>
                <a:solidFill>
                  <a:schemeClr val="tx1">
                    <a:tint val="75000"/>
                  </a:schemeClr>
                </a:solidFill>
              </a:defRPr>
            </a:lvl7pPr>
            <a:lvl8pPr marL="3200332" indent="0" algn="ctr">
              <a:buNone/>
              <a:defRPr>
                <a:solidFill>
                  <a:schemeClr val="tx1">
                    <a:tint val="75000"/>
                  </a:schemeClr>
                </a:solidFill>
              </a:defRPr>
            </a:lvl8pPr>
            <a:lvl9pPr marL="365752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1620839" y="30036447"/>
            <a:ext cx="7561262" cy="1725602"/>
          </a:xfrm>
          <a:prstGeom prst="rect">
            <a:avLst/>
          </a:prstGeom>
        </p:spPr>
        <p:txBody>
          <a:bodyPr lIns="91438" tIns="45719" rIns="91438" bIns="45719"/>
          <a:lstStyle/>
          <a:p>
            <a:fld id="{DC8CD9A5-F604-4ED5-A747-E42F4051B715}" type="datetimeFigureOut">
              <a:rPr lang="en-US" smtClean="0"/>
              <a:t>9/10/2013</a:t>
            </a:fld>
            <a:endParaRPr lang="en-US"/>
          </a:p>
        </p:txBody>
      </p:sp>
      <p:sp>
        <p:nvSpPr>
          <p:cNvPr id="5" name="Footer Placeholder 4"/>
          <p:cNvSpPr>
            <a:spLocks noGrp="1"/>
          </p:cNvSpPr>
          <p:nvPr>
            <p:ph type="ftr" sz="quarter" idx="11"/>
          </p:nvPr>
        </p:nvSpPr>
        <p:spPr>
          <a:xfrm>
            <a:off x="11071226" y="30036447"/>
            <a:ext cx="10263188" cy="1725602"/>
          </a:xfrm>
          <a:prstGeom prst="rect">
            <a:avLst/>
          </a:prstGeom>
        </p:spPr>
        <p:txBody>
          <a:bodyPr lIns="91438" tIns="45719" rIns="91438" bIns="45719"/>
          <a:lstStyle/>
          <a:p>
            <a:endParaRPr lang="en-US"/>
          </a:p>
        </p:txBody>
      </p:sp>
      <p:sp>
        <p:nvSpPr>
          <p:cNvPr id="6" name="Slide Number Placeholder 5"/>
          <p:cNvSpPr>
            <a:spLocks noGrp="1"/>
          </p:cNvSpPr>
          <p:nvPr>
            <p:ph type="sldNum" sz="quarter" idx="12"/>
          </p:nvPr>
        </p:nvSpPr>
        <p:spPr>
          <a:xfrm>
            <a:off x="23223538" y="30036447"/>
            <a:ext cx="7561262" cy="1725602"/>
          </a:xfrm>
          <a:prstGeom prst="rect">
            <a:avLst/>
          </a:prstGeom>
        </p:spPr>
        <p:txBody>
          <a:bodyPr lIns="91438" tIns="45719" rIns="91438" bIns="45719"/>
          <a:lstStyle/>
          <a:p>
            <a:fld id="{31BF9D30-AEE5-4343-9BF6-AD09F6A52721}" type="slidenum">
              <a:rPr lang="en-US" smtClean="0"/>
              <a:t>‹#›</a:t>
            </a:fld>
            <a:endParaRPr lang="en-US"/>
          </a:p>
        </p:txBody>
      </p:sp>
    </p:spTree>
    <p:extLst>
      <p:ext uri="{BB962C8B-B14F-4D97-AF65-F5344CB8AC3E}">
        <p14:creationId xmlns:p14="http://schemas.microsoft.com/office/powerpoint/2010/main" val="20835328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20839" y="1298051"/>
            <a:ext cx="29163962" cy="5401022"/>
          </a:xfrm>
          <a:prstGeom prst="rect">
            <a:avLst/>
          </a:prstGeom>
        </p:spPr>
        <p:txBody>
          <a:bodyPr lIns="91438" tIns="45719" rIns="91438" bIns="45719"/>
          <a:lstStyle/>
          <a:p>
            <a:r>
              <a:rPr lang="en-US" smtClean="0"/>
              <a:t>Click to edit Master title style</a:t>
            </a:r>
            <a:endParaRPr lang="en-US"/>
          </a:p>
        </p:txBody>
      </p:sp>
      <p:sp>
        <p:nvSpPr>
          <p:cNvPr id="3" name="Content Placeholder 2"/>
          <p:cNvSpPr>
            <a:spLocks noGrp="1"/>
          </p:cNvSpPr>
          <p:nvPr>
            <p:ph idx="1"/>
          </p:nvPr>
        </p:nvSpPr>
        <p:spPr>
          <a:xfrm>
            <a:off x="1620839" y="7561871"/>
            <a:ext cx="29163962" cy="21387559"/>
          </a:xfrm>
          <a:prstGeom prst="rect">
            <a:avLst/>
          </a:prstGeom>
        </p:spPr>
        <p:txBody>
          <a:bodyPr lIns="91438" tIns="45719" rIns="91438" bIns="45719"/>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1620839" y="30036447"/>
            <a:ext cx="7561262" cy="1725602"/>
          </a:xfrm>
          <a:prstGeom prst="rect">
            <a:avLst/>
          </a:prstGeom>
        </p:spPr>
        <p:txBody>
          <a:bodyPr lIns="91438" tIns="45719" rIns="91438" bIns="45719"/>
          <a:lstStyle/>
          <a:p>
            <a:fld id="{DC8CD9A5-F604-4ED5-A747-E42F4051B715}" type="datetimeFigureOut">
              <a:rPr lang="en-US" smtClean="0"/>
              <a:t>9/10/2013</a:t>
            </a:fld>
            <a:endParaRPr lang="en-US"/>
          </a:p>
        </p:txBody>
      </p:sp>
      <p:sp>
        <p:nvSpPr>
          <p:cNvPr id="5" name="Footer Placeholder 4"/>
          <p:cNvSpPr>
            <a:spLocks noGrp="1"/>
          </p:cNvSpPr>
          <p:nvPr>
            <p:ph type="ftr" sz="quarter" idx="11"/>
          </p:nvPr>
        </p:nvSpPr>
        <p:spPr>
          <a:xfrm>
            <a:off x="11071226" y="30036447"/>
            <a:ext cx="10263188" cy="1725602"/>
          </a:xfrm>
          <a:prstGeom prst="rect">
            <a:avLst/>
          </a:prstGeom>
        </p:spPr>
        <p:txBody>
          <a:bodyPr lIns="91438" tIns="45719" rIns="91438" bIns="45719"/>
          <a:lstStyle/>
          <a:p>
            <a:endParaRPr lang="en-US"/>
          </a:p>
        </p:txBody>
      </p:sp>
      <p:sp>
        <p:nvSpPr>
          <p:cNvPr id="6" name="Slide Number Placeholder 5"/>
          <p:cNvSpPr>
            <a:spLocks noGrp="1"/>
          </p:cNvSpPr>
          <p:nvPr>
            <p:ph type="sldNum" sz="quarter" idx="12"/>
          </p:nvPr>
        </p:nvSpPr>
        <p:spPr>
          <a:xfrm>
            <a:off x="23223538" y="30036447"/>
            <a:ext cx="7561262" cy="1725602"/>
          </a:xfrm>
          <a:prstGeom prst="rect">
            <a:avLst/>
          </a:prstGeom>
        </p:spPr>
        <p:txBody>
          <a:bodyPr lIns="91438" tIns="45719" rIns="91438" bIns="45719"/>
          <a:lstStyle/>
          <a:p>
            <a:fld id="{31BF9D30-AEE5-4343-9BF6-AD09F6A52721}" type="slidenum">
              <a:rPr lang="en-US" smtClean="0"/>
              <a:t>‹#›</a:t>
            </a:fld>
            <a:endParaRPr lang="en-US"/>
          </a:p>
        </p:txBody>
      </p:sp>
    </p:spTree>
    <p:extLst>
      <p:ext uri="{BB962C8B-B14F-4D97-AF65-F5344CB8AC3E}">
        <p14:creationId xmlns:p14="http://schemas.microsoft.com/office/powerpoint/2010/main" val="2098649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050" y="20824819"/>
            <a:ext cx="27546300" cy="6436381"/>
          </a:xfrm>
          <a:prstGeom prst="rect">
            <a:avLst/>
          </a:prstGeom>
        </p:spPr>
        <p:txBody>
          <a:bodyPr lIns="91438" tIns="45719" rIns="91438" bIns="45719"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559050" y="13735568"/>
            <a:ext cx="27546300" cy="7089252"/>
          </a:xfrm>
          <a:prstGeom prst="rect">
            <a:avLst/>
          </a:prstGeom>
        </p:spPr>
        <p:txBody>
          <a:bodyPr lIns="91438" tIns="45719" rIns="91438" bIns="45719" anchor="b"/>
          <a:lstStyle>
            <a:lvl1pPr marL="0" indent="0">
              <a:buNone/>
              <a:defRPr sz="2000">
                <a:solidFill>
                  <a:schemeClr val="tx1">
                    <a:tint val="75000"/>
                  </a:schemeClr>
                </a:solidFill>
              </a:defRPr>
            </a:lvl1pPr>
            <a:lvl2pPr marL="457190" indent="0">
              <a:buNone/>
              <a:defRPr sz="1800">
                <a:solidFill>
                  <a:schemeClr val="tx1">
                    <a:tint val="75000"/>
                  </a:schemeClr>
                </a:solidFill>
              </a:defRPr>
            </a:lvl2pPr>
            <a:lvl3pPr marL="914380" indent="0">
              <a:buNone/>
              <a:defRPr sz="1600">
                <a:solidFill>
                  <a:schemeClr val="tx1">
                    <a:tint val="75000"/>
                  </a:schemeClr>
                </a:solidFill>
              </a:defRPr>
            </a:lvl3pPr>
            <a:lvl4pPr marL="1371570" indent="0">
              <a:buNone/>
              <a:defRPr sz="1400">
                <a:solidFill>
                  <a:schemeClr val="tx1">
                    <a:tint val="75000"/>
                  </a:schemeClr>
                </a:solidFill>
              </a:defRPr>
            </a:lvl4pPr>
            <a:lvl5pPr marL="1828760" indent="0">
              <a:buNone/>
              <a:defRPr sz="1400">
                <a:solidFill>
                  <a:schemeClr val="tx1">
                    <a:tint val="75000"/>
                  </a:schemeClr>
                </a:solidFill>
              </a:defRPr>
            </a:lvl5pPr>
            <a:lvl6pPr marL="2285951" indent="0">
              <a:buNone/>
              <a:defRPr sz="1400">
                <a:solidFill>
                  <a:schemeClr val="tx1">
                    <a:tint val="75000"/>
                  </a:schemeClr>
                </a:solidFill>
              </a:defRPr>
            </a:lvl6pPr>
            <a:lvl7pPr marL="2743142" indent="0">
              <a:buNone/>
              <a:defRPr sz="1400">
                <a:solidFill>
                  <a:schemeClr val="tx1">
                    <a:tint val="75000"/>
                  </a:schemeClr>
                </a:solidFill>
              </a:defRPr>
            </a:lvl7pPr>
            <a:lvl8pPr marL="3200332" indent="0">
              <a:buNone/>
              <a:defRPr sz="1400">
                <a:solidFill>
                  <a:schemeClr val="tx1">
                    <a:tint val="75000"/>
                  </a:schemeClr>
                </a:solidFill>
              </a:defRPr>
            </a:lvl8pPr>
            <a:lvl9pPr marL="3657522"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620839" y="30036447"/>
            <a:ext cx="7561262" cy="1725602"/>
          </a:xfrm>
          <a:prstGeom prst="rect">
            <a:avLst/>
          </a:prstGeom>
        </p:spPr>
        <p:txBody>
          <a:bodyPr lIns="91438" tIns="45719" rIns="91438" bIns="45719"/>
          <a:lstStyle/>
          <a:p>
            <a:fld id="{DC8CD9A5-F604-4ED5-A747-E42F4051B715}" type="datetimeFigureOut">
              <a:rPr lang="en-US" smtClean="0"/>
              <a:t>9/10/2013</a:t>
            </a:fld>
            <a:endParaRPr lang="en-US"/>
          </a:p>
        </p:txBody>
      </p:sp>
      <p:sp>
        <p:nvSpPr>
          <p:cNvPr id="5" name="Footer Placeholder 4"/>
          <p:cNvSpPr>
            <a:spLocks noGrp="1"/>
          </p:cNvSpPr>
          <p:nvPr>
            <p:ph type="ftr" sz="quarter" idx="11"/>
          </p:nvPr>
        </p:nvSpPr>
        <p:spPr>
          <a:xfrm>
            <a:off x="11071226" y="30036447"/>
            <a:ext cx="10263188" cy="1725602"/>
          </a:xfrm>
          <a:prstGeom prst="rect">
            <a:avLst/>
          </a:prstGeom>
        </p:spPr>
        <p:txBody>
          <a:bodyPr lIns="91438" tIns="45719" rIns="91438" bIns="45719"/>
          <a:lstStyle/>
          <a:p>
            <a:endParaRPr lang="en-US"/>
          </a:p>
        </p:txBody>
      </p:sp>
      <p:sp>
        <p:nvSpPr>
          <p:cNvPr id="6" name="Slide Number Placeholder 5"/>
          <p:cNvSpPr>
            <a:spLocks noGrp="1"/>
          </p:cNvSpPr>
          <p:nvPr>
            <p:ph type="sldNum" sz="quarter" idx="12"/>
          </p:nvPr>
        </p:nvSpPr>
        <p:spPr>
          <a:xfrm>
            <a:off x="23223538" y="30036447"/>
            <a:ext cx="7561262" cy="1725602"/>
          </a:xfrm>
          <a:prstGeom prst="rect">
            <a:avLst/>
          </a:prstGeom>
        </p:spPr>
        <p:txBody>
          <a:bodyPr lIns="91438" tIns="45719" rIns="91438" bIns="45719"/>
          <a:lstStyle/>
          <a:p>
            <a:fld id="{31BF9D30-AEE5-4343-9BF6-AD09F6A52721}" type="slidenum">
              <a:rPr lang="en-US" smtClean="0"/>
              <a:t>‹#›</a:t>
            </a:fld>
            <a:endParaRPr lang="en-US"/>
          </a:p>
        </p:txBody>
      </p:sp>
    </p:spTree>
    <p:extLst>
      <p:ext uri="{BB962C8B-B14F-4D97-AF65-F5344CB8AC3E}">
        <p14:creationId xmlns:p14="http://schemas.microsoft.com/office/powerpoint/2010/main" val="5488568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20839" y="1298051"/>
            <a:ext cx="29163962" cy="5401022"/>
          </a:xfrm>
          <a:prstGeom prst="rect">
            <a:avLst/>
          </a:prstGeom>
        </p:spPr>
        <p:txBody>
          <a:bodyPr lIns="91438" tIns="45719" rIns="91438" bIns="45719"/>
          <a:lstStyle/>
          <a:p>
            <a:r>
              <a:rPr lang="en-US" smtClean="0"/>
              <a:t>Click to edit Master title style</a:t>
            </a:r>
            <a:endParaRPr lang="en-US"/>
          </a:p>
        </p:txBody>
      </p:sp>
      <p:sp>
        <p:nvSpPr>
          <p:cNvPr id="3" name="Content Placeholder 2"/>
          <p:cNvSpPr>
            <a:spLocks noGrp="1"/>
          </p:cNvSpPr>
          <p:nvPr>
            <p:ph sz="half" idx="1"/>
          </p:nvPr>
        </p:nvSpPr>
        <p:spPr>
          <a:xfrm>
            <a:off x="1620838" y="7561871"/>
            <a:ext cx="14504987" cy="21387559"/>
          </a:xfrm>
          <a:prstGeom prst="rect">
            <a:avLst/>
          </a:prstGeom>
        </p:spPr>
        <p:txBody>
          <a:bodyPr lIns="91438" tIns="45719" rIns="91438" bIns="45719"/>
          <a:lstStyle>
            <a:lvl1pPr>
              <a:defRPr sz="28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278234" y="7561871"/>
            <a:ext cx="14506575" cy="21387559"/>
          </a:xfrm>
          <a:prstGeom prst="rect">
            <a:avLst/>
          </a:prstGeom>
        </p:spPr>
        <p:txBody>
          <a:bodyPr lIns="91438" tIns="45719" rIns="91438" bIns="45719"/>
          <a:lstStyle>
            <a:lvl1pPr>
              <a:defRPr sz="28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620839" y="30036447"/>
            <a:ext cx="7561262" cy="1725602"/>
          </a:xfrm>
          <a:prstGeom prst="rect">
            <a:avLst/>
          </a:prstGeom>
        </p:spPr>
        <p:txBody>
          <a:bodyPr lIns="91438" tIns="45719" rIns="91438" bIns="45719"/>
          <a:lstStyle/>
          <a:p>
            <a:fld id="{DC8CD9A5-F604-4ED5-A747-E42F4051B715}" type="datetimeFigureOut">
              <a:rPr lang="en-US" smtClean="0"/>
              <a:t>9/10/2013</a:t>
            </a:fld>
            <a:endParaRPr lang="en-US"/>
          </a:p>
        </p:txBody>
      </p:sp>
      <p:sp>
        <p:nvSpPr>
          <p:cNvPr id="6" name="Footer Placeholder 5"/>
          <p:cNvSpPr>
            <a:spLocks noGrp="1"/>
          </p:cNvSpPr>
          <p:nvPr>
            <p:ph type="ftr" sz="quarter" idx="11"/>
          </p:nvPr>
        </p:nvSpPr>
        <p:spPr>
          <a:xfrm>
            <a:off x="11071226" y="30036447"/>
            <a:ext cx="10263188" cy="1725602"/>
          </a:xfrm>
          <a:prstGeom prst="rect">
            <a:avLst/>
          </a:prstGeom>
        </p:spPr>
        <p:txBody>
          <a:bodyPr lIns="91438" tIns="45719" rIns="91438" bIns="45719"/>
          <a:lstStyle/>
          <a:p>
            <a:endParaRPr lang="en-US"/>
          </a:p>
        </p:txBody>
      </p:sp>
      <p:sp>
        <p:nvSpPr>
          <p:cNvPr id="7" name="Slide Number Placeholder 6"/>
          <p:cNvSpPr>
            <a:spLocks noGrp="1"/>
          </p:cNvSpPr>
          <p:nvPr>
            <p:ph type="sldNum" sz="quarter" idx="12"/>
          </p:nvPr>
        </p:nvSpPr>
        <p:spPr>
          <a:xfrm>
            <a:off x="23223538" y="30036447"/>
            <a:ext cx="7561262" cy="1725602"/>
          </a:xfrm>
          <a:prstGeom prst="rect">
            <a:avLst/>
          </a:prstGeom>
        </p:spPr>
        <p:txBody>
          <a:bodyPr lIns="91438" tIns="45719" rIns="91438" bIns="45719"/>
          <a:lstStyle/>
          <a:p>
            <a:fld id="{31BF9D30-AEE5-4343-9BF6-AD09F6A52721}" type="slidenum">
              <a:rPr lang="en-US" smtClean="0"/>
              <a:t>‹#›</a:t>
            </a:fld>
            <a:endParaRPr lang="en-US"/>
          </a:p>
        </p:txBody>
      </p:sp>
    </p:spTree>
    <p:extLst>
      <p:ext uri="{BB962C8B-B14F-4D97-AF65-F5344CB8AC3E}">
        <p14:creationId xmlns:p14="http://schemas.microsoft.com/office/powerpoint/2010/main" val="26318958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20839" y="1298051"/>
            <a:ext cx="29163962" cy="5401022"/>
          </a:xfrm>
          <a:prstGeom prst="rect">
            <a:avLst/>
          </a:prstGeom>
        </p:spPr>
        <p:txBody>
          <a:bodyPr lIns="91438" tIns="45719" rIns="91438" bIns="45719"/>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0838" y="7254123"/>
            <a:ext cx="14317662" cy="3023649"/>
          </a:xfrm>
          <a:prstGeom prst="rect">
            <a:avLst/>
          </a:prstGeom>
        </p:spPr>
        <p:txBody>
          <a:bodyPr lIns="91438" tIns="45719" rIns="91438" bIns="45719" anchor="b"/>
          <a:lstStyle>
            <a:lvl1pPr marL="0" indent="0">
              <a:buNone/>
              <a:defRPr sz="2500" b="1"/>
            </a:lvl1pPr>
            <a:lvl2pPr marL="457190" indent="0">
              <a:buNone/>
              <a:defRPr sz="2000" b="1"/>
            </a:lvl2pPr>
            <a:lvl3pPr marL="914380" indent="0">
              <a:buNone/>
              <a:defRPr sz="1800" b="1"/>
            </a:lvl3pPr>
            <a:lvl4pPr marL="1371570" indent="0">
              <a:buNone/>
              <a:defRPr sz="1600" b="1"/>
            </a:lvl4pPr>
            <a:lvl5pPr marL="1828760" indent="0">
              <a:buNone/>
              <a:defRPr sz="1600" b="1"/>
            </a:lvl5pPr>
            <a:lvl6pPr marL="2285951" indent="0">
              <a:buNone/>
              <a:defRPr sz="1600" b="1"/>
            </a:lvl6pPr>
            <a:lvl7pPr marL="2743142" indent="0">
              <a:buNone/>
              <a:defRPr sz="1600" b="1"/>
            </a:lvl7pPr>
            <a:lvl8pPr marL="3200332" indent="0">
              <a:buNone/>
              <a:defRPr sz="1600" b="1"/>
            </a:lvl8pPr>
            <a:lvl9pPr marL="3657522"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0838" y="10277770"/>
            <a:ext cx="14317662" cy="18671662"/>
          </a:xfrm>
          <a:prstGeom prst="rect">
            <a:avLst/>
          </a:prstGeom>
        </p:spPr>
        <p:txBody>
          <a:bodyPr lIns="91438" tIns="45719" rIns="91438" bIns="45719"/>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462382" y="7254123"/>
            <a:ext cx="14322425" cy="3023649"/>
          </a:xfrm>
          <a:prstGeom prst="rect">
            <a:avLst/>
          </a:prstGeom>
        </p:spPr>
        <p:txBody>
          <a:bodyPr lIns="91438" tIns="45719" rIns="91438" bIns="45719" anchor="b"/>
          <a:lstStyle>
            <a:lvl1pPr marL="0" indent="0">
              <a:buNone/>
              <a:defRPr sz="2500" b="1"/>
            </a:lvl1pPr>
            <a:lvl2pPr marL="457190" indent="0">
              <a:buNone/>
              <a:defRPr sz="2000" b="1"/>
            </a:lvl2pPr>
            <a:lvl3pPr marL="914380" indent="0">
              <a:buNone/>
              <a:defRPr sz="1800" b="1"/>
            </a:lvl3pPr>
            <a:lvl4pPr marL="1371570" indent="0">
              <a:buNone/>
              <a:defRPr sz="1600" b="1"/>
            </a:lvl4pPr>
            <a:lvl5pPr marL="1828760" indent="0">
              <a:buNone/>
              <a:defRPr sz="1600" b="1"/>
            </a:lvl5pPr>
            <a:lvl6pPr marL="2285951" indent="0">
              <a:buNone/>
              <a:defRPr sz="1600" b="1"/>
            </a:lvl6pPr>
            <a:lvl7pPr marL="2743142" indent="0">
              <a:buNone/>
              <a:defRPr sz="1600" b="1"/>
            </a:lvl7pPr>
            <a:lvl8pPr marL="3200332" indent="0">
              <a:buNone/>
              <a:defRPr sz="1600" b="1"/>
            </a:lvl8pPr>
            <a:lvl9pPr marL="3657522"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462382" y="10277770"/>
            <a:ext cx="14322425" cy="18671662"/>
          </a:xfrm>
          <a:prstGeom prst="rect">
            <a:avLst/>
          </a:prstGeom>
        </p:spPr>
        <p:txBody>
          <a:bodyPr lIns="91438" tIns="45719" rIns="91438" bIns="45719"/>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1620839" y="30036447"/>
            <a:ext cx="7561262" cy="1725602"/>
          </a:xfrm>
          <a:prstGeom prst="rect">
            <a:avLst/>
          </a:prstGeom>
        </p:spPr>
        <p:txBody>
          <a:bodyPr lIns="91438" tIns="45719" rIns="91438" bIns="45719"/>
          <a:lstStyle/>
          <a:p>
            <a:fld id="{DC8CD9A5-F604-4ED5-A747-E42F4051B715}" type="datetimeFigureOut">
              <a:rPr lang="en-US" smtClean="0"/>
              <a:t>9/10/2013</a:t>
            </a:fld>
            <a:endParaRPr lang="en-US"/>
          </a:p>
        </p:txBody>
      </p:sp>
      <p:sp>
        <p:nvSpPr>
          <p:cNvPr id="8" name="Footer Placeholder 7"/>
          <p:cNvSpPr>
            <a:spLocks noGrp="1"/>
          </p:cNvSpPr>
          <p:nvPr>
            <p:ph type="ftr" sz="quarter" idx="11"/>
          </p:nvPr>
        </p:nvSpPr>
        <p:spPr>
          <a:xfrm>
            <a:off x="11071226" y="30036447"/>
            <a:ext cx="10263188" cy="1725602"/>
          </a:xfrm>
          <a:prstGeom prst="rect">
            <a:avLst/>
          </a:prstGeom>
        </p:spPr>
        <p:txBody>
          <a:bodyPr lIns="91438" tIns="45719" rIns="91438" bIns="45719"/>
          <a:lstStyle/>
          <a:p>
            <a:endParaRPr lang="en-US"/>
          </a:p>
        </p:txBody>
      </p:sp>
      <p:sp>
        <p:nvSpPr>
          <p:cNvPr id="9" name="Slide Number Placeholder 8"/>
          <p:cNvSpPr>
            <a:spLocks noGrp="1"/>
          </p:cNvSpPr>
          <p:nvPr>
            <p:ph type="sldNum" sz="quarter" idx="12"/>
          </p:nvPr>
        </p:nvSpPr>
        <p:spPr>
          <a:xfrm>
            <a:off x="23223538" y="30036447"/>
            <a:ext cx="7561262" cy="1725602"/>
          </a:xfrm>
          <a:prstGeom prst="rect">
            <a:avLst/>
          </a:prstGeom>
        </p:spPr>
        <p:txBody>
          <a:bodyPr lIns="91438" tIns="45719" rIns="91438" bIns="45719"/>
          <a:lstStyle/>
          <a:p>
            <a:fld id="{31BF9D30-AEE5-4343-9BF6-AD09F6A52721}" type="slidenum">
              <a:rPr lang="en-US" smtClean="0"/>
              <a:t>‹#›</a:t>
            </a:fld>
            <a:endParaRPr lang="en-US"/>
          </a:p>
        </p:txBody>
      </p:sp>
    </p:spTree>
    <p:extLst>
      <p:ext uri="{BB962C8B-B14F-4D97-AF65-F5344CB8AC3E}">
        <p14:creationId xmlns:p14="http://schemas.microsoft.com/office/powerpoint/2010/main" val="1616282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20839" y="1298051"/>
            <a:ext cx="29163962" cy="5401022"/>
          </a:xfrm>
          <a:prstGeom prst="rect">
            <a:avLst/>
          </a:prstGeom>
        </p:spPr>
        <p:txBody>
          <a:bodyPr lIns="91438" tIns="45719" rIns="91438" bIns="45719"/>
          <a:lstStyle/>
          <a:p>
            <a:r>
              <a:rPr lang="en-US" smtClean="0"/>
              <a:t>Click to edit Master title style</a:t>
            </a:r>
            <a:endParaRPr lang="en-US"/>
          </a:p>
        </p:txBody>
      </p:sp>
      <p:sp>
        <p:nvSpPr>
          <p:cNvPr id="3" name="Date Placeholder 2"/>
          <p:cNvSpPr>
            <a:spLocks noGrp="1"/>
          </p:cNvSpPr>
          <p:nvPr>
            <p:ph type="dt" sz="half" idx="10"/>
          </p:nvPr>
        </p:nvSpPr>
        <p:spPr>
          <a:xfrm>
            <a:off x="1620839" y="30036447"/>
            <a:ext cx="7561262" cy="1725602"/>
          </a:xfrm>
          <a:prstGeom prst="rect">
            <a:avLst/>
          </a:prstGeom>
        </p:spPr>
        <p:txBody>
          <a:bodyPr lIns="91438" tIns="45719" rIns="91438" bIns="45719"/>
          <a:lstStyle/>
          <a:p>
            <a:fld id="{DC8CD9A5-F604-4ED5-A747-E42F4051B715}" type="datetimeFigureOut">
              <a:rPr lang="en-US" smtClean="0"/>
              <a:t>9/10/2013</a:t>
            </a:fld>
            <a:endParaRPr lang="en-US"/>
          </a:p>
        </p:txBody>
      </p:sp>
      <p:sp>
        <p:nvSpPr>
          <p:cNvPr id="4" name="Footer Placeholder 3"/>
          <p:cNvSpPr>
            <a:spLocks noGrp="1"/>
          </p:cNvSpPr>
          <p:nvPr>
            <p:ph type="ftr" sz="quarter" idx="11"/>
          </p:nvPr>
        </p:nvSpPr>
        <p:spPr>
          <a:xfrm>
            <a:off x="11071226" y="30036447"/>
            <a:ext cx="10263188" cy="1725602"/>
          </a:xfrm>
          <a:prstGeom prst="rect">
            <a:avLst/>
          </a:prstGeom>
        </p:spPr>
        <p:txBody>
          <a:bodyPr lIns="91438" tIns="45719" rIns="91438" bIns="45719"/>
          <a:lstStyle/>
          <a:p>
            <a:endParaRPr lang="en-US"/>
          </a:p>
        </p:txBody>
      </p:sp>
      <p:sp>
        <p:nvSpPr>
          <p:cNvPr id="5" name="Slide Number Placeholder 4"/>
          <p:cNvSpPr>
            <a:spLocks noGrp="1"/>
          </p:cNvSpPr>
          <p:nvPr>
            <p:ph type="sldNum" sz="quarter" idx="12"/>
          </p:nvPr>
        </p:nvSpPr>
        <p:spPr>
          <a:xfrm>
            <a:off x="23223538" y="30036447"/>
            <a:ext cx="7561262" cy="1725602"/>
          </a:xfrm>
          <a:prstGeom prst="rect">
            <a:avLst/>
          </a:prstGeom>
        </p:spPr>
        <p:txBody>
          <a:bodyPr lIns="91438" tIns="45719" rIns="91438" bIns="45719"/>
          <a:lstStyle/>
          <a:p>
            <a:fld id="{31BF9D30-AEE5-4343-9BF6-AD09F6A52721}" type="slidenum">
              <a:rPr lang="en-US" smtClean="0"/>
              <a:t>‹#›</a:t>
            </a:fld>
            <a:endParaRPr lang="en-US"/>
          </a:p>
        </p:txBody>
      </p:sp>
    </p:spTree>
    <p:extLst>
      <p:ext uri="{BB962C8B-B14F-4D97-AF65-F5344CB8AC3E}">
        <p14:creationId xmlns:p14="http://schemas.microsoft.com/office/powerpoint/2010/main" val="1252236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620839" y="30036447"/>
            <a:ext cx="7561262" cy="1725602"/>
          </a:xfrm>
          <a:prstGeom prst="rect">
            <a:avLst/>
          </a:prstGeom>
        </p:spPr>
        <p:txBody>
          <a:bodyPr lIns="91438" tIns="45719" rIns="91438" bIns="45719"/>
          <a:lstStyle/>
          <a:p>
            <a:fld id="{DC8CD9A5-F604-4ED5-A747-E42F4051B715}" type="datetimeFigureOut">
              <a:rPr lang="en-US" smtClean="0"/>
              <a:t>9/10/2013</a:t>
            </a:fld>
            <a:endParaRPr lang="en-US"/>
          </a:p>
        </p:txBody>
      </p:sp>
      <p:sp>
        <p:nvSpPr>
          <p:cNvPr id="3" name="Footer Placeholder 2"/>
          <p:cNvSpPr>
            <a:spLocks noGrp="1"/>
          </p:cNvSpPr>
          <p:nvPr>
            <p:ph type="ftr" sz="quarter" idx="11"/>
          </p:nvPr>
        </p:nvSpPr>
        <p:spPr>
          <a:xfrm>
            <a:off x="11071226" y="30036447"/>
            <a:ext cx="10263188" cy="1725602"/>
          </a:xfrm>
          <a:prstGeom prst="rect">
            <a:avLst/>
          </a:prstGeom>
        </p:spPr>
        <p:txBody>
          <a:bodyPr lIns="91438" tIns="45719" rIns="91438" bIns="45719"/>
          <a:lstStyle/>
          <a:p>
            <a:endParaRPr lang="en-US"/>
          </a:p>
        </p:txBody>
      </p:sp>
      <p:sp>
        <p:nvSpPr>
          <p:cNvPr id="4" name="Slide Number Placeholder 3"/>
          <p:cNvSpPr>
            <a:spLocks noGrp="1"/>
          </p:cNvSpPr>
          <p:nvPr>
            <p:ph type="sldNum" sz="quarter" idx="12"/>
          </p:nvPr>
        </p:nvSpPr>
        <p:spPr>
          <a:xfrm>
            <a:off x="23223538" y="30036447"/>
            <a:ext cx="7561262" cy="1725602"/>
          </a:xfrm>
          <a:prstGeom prst="rect">
            <a:avLst/>
          </a:prstGeom>
        </p:spPr>
        <p:txBody>
          <a:bodyPr lIns="91438" tIns="45719" rIns="91438" bIns="45719"/>
          <a:lstStyle/>
          <a:p>
            <a:fld id="{31BF9D30-AEE5-4343-9BF6-AD09F6A52721}" type="slidenum">
              <a:rPr lang="en-US" smtClean="0"/>
              <a:t>‹#›</a:t>
            </a:fld>
            <a:endParaRPr lang="en-US"/>
          </a:p>
        </p:txBody>
      </p:sp>
    </p:spTree>
    <p:extLst>
      <p:ext uri="{BB962C8B-B14F-4D97-AF65-F5344CB8AC3E}">
        <p14:creationId xmlns:p14="http://schemas.microsoft.com/office/powerpoint/2010/main" val="31185326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20838" y="1290357"/>
            <a:ext cx="10660062" cy="5491148"/>
          </a:xfrm>
          <a:prstGeom prst="rect">
            <a:avLst/>
          </a:prstGeom>
        </p:spPr>
        <p:txBody>
          <a:bodyPr lIns="91438" tIns="45719" rIns="91438" bIns="45719"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669838" y="1290355"/>
            <a:ext cx="18114962" cy="27659075"/>
          </a:xfrm>
          <a:prstGeom prst="rect">
            <a:avLst/>
          </a:prstGeom>
        </p:spPr>
        <p:txBody>
          <a:bodyPr lIns="91438" tIns="45719" rIns="91438" bIns="45719"/>
          <a:lstStyle>
            <a:lvl1pPr>
              <a:defRPr sz="3200"/>
            </a:lvl1pPr>
            <a:lvl2pPr>
              <a:defRPr sz="2800"/>
            </a:lvl2pPr>
            <a:lvl3pPr>
              <a:defRPr sz="25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20838" y="6781503"/>
            <a:ext cx="10660062" cy="22167926"/>
          </a:xfrm>
          <a:prstGeom prst="rect">
            <a:avLst/>
          </a:prstGeom>
        </p:spPr>
        <p:txBody>
          <a:bodyPr lIns="91438" tIns="45719" rIns="91438" bIns="45719"/>
          <a:lstStyle>
            <a:lvl1pPr marL="0" indent="0">
              <a:buNone/>
              <a:defRPr sz="1400"/>
            </a:lvl1pPr>
            <a:lvl2pPr marL="457190" indent="0">
              <a:buNone/>
              <a:defRPr sz="1200"/>
            </a:lvl2pPr>
            <a:lvl3pPr marL="914380" indent="0">
              <a:buNone/>
              <a:defRPr sz="1100"/>
            </a:lvl3pPr>
            <a:lvl4pPr marL="1371570" indent="0">
              <a:buNone/>
              <a:defRPr sz="900"/>
            </a:lvl4pPr>
            <a:lvl5pPr marL="1828760" indent="0">
              <a:buNone/>
              <a:defRPr sz="900"/>
            </a:lvl5pPr>
            <a:lvl6pPr marL="2285951" indent="0">
              <a:buNone/>
              <a:defRPr sz="900"/>
            </a:lvl6pPr>
            <a:lvl7pPr marL="2743142" indent="0">
              <a:buNone/>
              <a:defRPr sz="900"/>
            </a:lvl7pPr>
            <a:lvl8pPr marL="3200332" indent="0">
              <a:buNone/>
              <a:defRPr sz="900"/>
            </a:lvl8pPr>
            <a:lvl9pPr marL="3657522"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20839" y="30036447"/>
            <a:ext cx="7561262" cy="1725602"/>
          </a:xfrm>
          <a:prstGeom prst="rect">
            <a:avLst/>
          </a:prstGeom>
        </p:spPr>
        <p:txBody>
          <a:bodyPr lIns="91438" tIns="45719" rIns="91438" bIns="45719"/>
          <a:lstStyle/>
          <a:p>
            <a:fld id="{DC8CD9A5-F604-4ED5-A747-E42F4051B715}" type="datetimeFigureOut">
              <a:rPr lang="en-US" smtClean="0"/>
              <a:t>9/10/2013</a:t>
            </a:fld>
            <a:endParaRPr lang="en-US"/>
          </a:p>
        </p:txBody>
      </p:sp>
      <p:sp>
        <p:nvSpPr>
          <p:cNvPr id="6" name="Footer Placeholder 5"/>
          <p:cNvSpPr>
            <a:spLocks noGrp="1"/>
          </p:cNvSpPr>
          <p:nvPr>
            <p:ph type="ftr" sz="quarter" idx="11"/>
          </p:nvPr>
        </p:nvSpPr>
        <p:spPr>
          <a:xfrm>
            <a:off x="11071226" y="30036447"/>
            <a:ext cx="10263188" cy="1725602"/>
          </a:xfrm>
          <a:prstGeom prst="rect">
            <a:avLst/>
          </a:prstGeom>
        </p:spPr>
        <p:txBody>
          <a:bodyPr lIns="91438" tIns="45719" rIns="91438" bIns="45719"/>
          <a:lstStyle/>
          <a:p>
            <a:endParaRPr lang="en-US"/>
          </a:p>
        </p:txBody>
      </p:sp>
      <p:sp>
        <p:nvSpPr>
          <p:cNvPr id="7" name="Slide Number Placeholder 6"/>
          <p:cNvSpPr>
            <a:spLocks noGrp="1"/>
          </p:cNvSpPr>
          <p:nvPr>
            <p:ph type="sldNum" sz="quarter" idx="12"/>
          </p:nvPr>
        </p:nvSpPr>
        <p:spPr>
          <a:xfrm>
            <a:off x="23223538" y="30036447"/>
            <a:ext cx="7561262" cy="1725602"/>
          </a:xfrm>
          <a:prstGeom prst="rect">
            <a:avLst/>
          </a:prstGeom>
        </p:spPr>
        <p:txBody>
          <a:bodyPr lIns="91438" tIns="45719" rIns="91438" bIns="45719"/>
          <a:lstStyle/>
          <a:p>
            <a:fld id="{31BF9D30-AEE5-4343-9BF6-AD09F6A52721}" type="slidenum">
              <a:rPr lang="en-US" smtClean="0"/>
              <a:t>‹#›</a:t>
            </a:fld>
            <a:endParaRPr lang="en-US"/>
          </a:p>
        </p:txBody>
      </p:sp>
    </p:spTree>
    <p:extLst>
      <p:ext uri="{BB962C8B-B14F-4D97-AF65-F5344CB8AC3E}">
        <p14:creationId xmlns:p14="http://schemas.microsoft.com/office/powerpoint/2010/main" val="3692093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userDrawn="1"/>
        </p:nvSpPr>
        <p:spPr>
          <a:xfrm>
            <a:off x="0" y="3"/>
            <a:ext cx="32405638" cy="3240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a:p>
        </p:txBody>
      </p:sp>
      <p:sp>
        <p:nvSpPr>
          <p:cNvPr id="8" name="Rounded Rectangle 7"/>
          <p:cNvSpPr>
            <a:spLocks/>
          </p:cNvSpPr>
          <p:nvPr userDrawn="1"/>
        </p:nvSpPr>
        <p:spPr>
          <a:xfrm>
            <a:off x="720000" y="720000"/>
            <a:ext cx="30960000" cy="30960000"/>
          </a:xfrm>
          <a:prstGeom prst="roundRect">
            <a:avLst>
              <a:gd name="adj" fmla="val 496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1589" y="22685608"/>
            <a:ext cx="19443700" cy="2677429"/>
          </a:xfrm>
          <a:prstGeom prst="rect">
            <a:avLst/>
          </a:prstGeom>
        </p:spPr>
        <p:txBody>
          <a:bodyPr lIns="91438" tIns="45719" rIns="91438" bIns="45719"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351589" y="2896153"/>
            <a:ext cx="19443700" cy="19444334"/>
          </a:xfrm>
          <a:prstGeom prst="rect">
            <a:avLst/>
          </a:prstGeom>
        </p:spPr>
        <p:txBody>
          <a:bodyPr lIns="91438" tIns="45719" rIns="91438" bIns="45719"/>
          <a:lstStyle>
            <a:lvl1pPr marL="0" indent="0">
              <a:buNone/>
              <a:defRPr sz="3200"/>
            </a:lvl1pPr>
            <a:lvl2pPr marL="457190" indent="0">
              <a:buNone/>
              <a:defRPr sz="2800"/>
            </a:lvl2pPr>
            <a:lvl3pPr marL="914380" indent="0">
              <a:buNone/>
              <a:defRPr sz="2500"/>
            </a:lvl3pPr>
            <a:lvl4pPr marL="1371570" indent="0">
              <a:buNone/>
              <a:defRPr sz="2000"/>
            </a:lvl4pPr>
            <a:lvl5pPr marL="1828760" indent="0">
              <a:buNone/>
              <a:defRPr sz="2000"/>
            </a:lvl5pPr>
            <a:lvl6pPr marL="2285951" indent="0">
              <a:buNone/>
              <a:defRPr sz="2000"/>
            </a:lvl6pPr>
            <a:lvl7pPr marL="2743142" indent="0">
              <a:buNone/>
              <a:defRPr sz="2000"/>
            </a:lvl7pPr>
            <a:lvl8pPr marL="3200332" indent="0">
              <a:buNone/>
              <a:defRPr sz="2000"/>
            </a:lvl8pPr>
            <a:lvl9pPr marL="3657522" indent="0">
              <a:buNone/>
              <a:defRPr sz="2000"/>
            </a:lvl9pPr>
          </a:lstStyle>
          <a:p>
            <a:endParaRPr lang="en-US"/>
          </a:p>
        </p:txBody>
      </p:sp>
      <p:sp>
        <p:nvSpPr>
          <p:cNvPr id="4" name="Text Placeholder 3"/>
          <p:cNvSpPr>
            <a:spLocks noGrp="1"/>
          </p:cNvSpPr>
          <p:nvPr>
            <p:ph type="body" sz="half" idx="2"/>
          </p:nvPr>
        </p:nvSpPr>
        <p:spPr>
          <a:xfrm>
            <a:off x="6351589" y="25363039"/>
            <a:ext cx="19443700" cy="3804016"/>
          </a:xfrm>
          <a:prstGeom prst="rect">
            <a:avLst/>
          </a:prstGeom>
        </p:spPr>
        <p:txBody>
          <a:bodyPr lIns="91438" tIns="45719" rIns="91438" bIns="45719"/>
          <a:lstStyle>
            <a:lvl1pPr marL="0" indent="0">
              <a:buNone/>
              <a:defRPr sz="1400"/>
            </a:lvl1pPr>
            <a:lvl2pPr marL="457190" indent="0">
              <a:buNone/>
              <a:defRPr sz="1200"/>
            </a:lvl2pPr>
            <a:lvl3pPr marL="914380" indent="0">
              <a:buNone/>
              <a:defRPr sz="1100"/>
            </a:lvl3pPr>
            <a:lvl4pPr marL="1371570" indent="0">
              <a:buNone/>
              <a:defRPr sz="900"/>
            </a:lvl4pPr>
            <a:lvl5pPr marL="1828760" indent="0">
              <a:buNone/>
              <a:defRPr sz="900"/>
            </a:lvl5pPr>
            <a:lvl6pPr marL="2285951" indent="0">
              <a:buNone/>
              <a:defRPr sz="900"/>
            </a:lvl6pPr>
            <a:lvl7pPr marL="2743142" indent="0">
              <a:buNone/>
              <a:defRPr sz="900"/>
            </a:lvl7pPr>
            <a:lvl8pPr marL="3200332" indent="0">
              <a:buNone/>
              <a:defRPr sz="900"/>
            </a:lvl8pPr>
            <a:lvl9pPr marL="3657522"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20839" y="30036447"/>
            <a:ext cx="7561262" cy="1725602"/>
          </a:xfrm>
          <a:prstGeom prst="rect">
            <a:avLst/>
          </a:prstGeom>
        </p:spPr>
        <p:txBody>
          <a:bodyPr lIns="91438" tIns="45719" rIns="91438" bIns="45719"/>
          <a:lstStyle/>
          <a:p>
            <a:fld id="{DC8CD9A5-F604-4ED5-A747-E42F4051B715}" type="datetimeFigureOut">
              <a:rPr lang="en-US" smtClean="0"/>
              <a:t>9/10/2013</a:t>
            </a:fld>
            <a:endParaRPr lang="en-US"/>
          </a:p>
        </p:txBody>
      </p:sp>
      <p:sp>
        <p:nvSpPr>
          <p:cNvPr id="6" name="Footer Placeholder 5"/>
          <p:cNvSpPr>
            <a:spLocks noGrp="1"/>
          </p:cNvSpPr>
          <p:nvPr>
            <p:ph type="ftr" sz="quarter" idx="11"/>
          </p:nvPr>
        </p:nvSpPr>
        <p:spPr>
          <a:xfrm>
            <a:off x="11071226" y="30036447"/>
            <a:ext cx="10263188" cy="1725602"/>
          </a:xfrm>
          <a:prstGeom prst="rect">
            <a:avLst/>
          </a:prstGeom>
        </p:spPr>
        <p:txBody>
          <a:bodyPr lIns="91438" tIns="45719" rIns="91438" bIns="45719"/>
          <a:lstStyle/>
          <a:p>
            <a:endParaRPr lang="en-US"/>
          </a:p>
        </p:txBody>
      </p:sp>
      <p:sp>
        <p:nvSpPr>
          <p:cNvPr id="7" name="Slide Number Placeholder 6"/>
          <p:cNvSpPr>
            <a:spLocks noGrp="1"/>
          </p:cNvSpPr>
          <p:nvPr>
            <p:ph type="sldNum" sz="quarter" idx="12"/>
          </p:nvPr>
        </p:nvSpPr>
        <p:spPr>
          <a:xfrm>
            <a:off x="23223538" y="30036447"/>
            <a:ext cx="7561262" cy="1725602"/>
          </a:xfrm>
          <a:prstGeom prst="rect">
            <a:avLst/>
          </a:prstGeom>
        </p:spPr>
        <p:txBody>
          <a:bodyPr lIns="91438" tIns="45719" rIns="91438" bIns="45719"/>
          <a:lstStyle/>
          <a:p>
            <a:fld id="{31BF9D30-AEE5-4343-9BF6-AD09F6A52721}" type="slidenum">
              <a:rPr lang="en-US" smtClean="0"/>
              <a:t>‹#›</a:t>
            </a:fld>
            <a:endParaRPr lang="en-US"/>
          </a:p>
        </p:txBody>
      </p:sp>
    </p:spTree>
    <p:extLst>
      <p:ext uri="{BB962C8B-B14F-4D97-AF65-F5344CB8AC3E}">
        <p14:creationId xmlns:p14="http://schemas.microsoft.com/office/powerpoint/2010/main" val="26707526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20839" y="1298051"/>
            <a:ext cx="29163962" cy="5401022"/>
          </a:xfrm>
          <a:prstGeom prst="rect">
            <a:avLst/>
          </a:prstGeom>
        </p:spPr>
        <p:txBody>
          <a:bodyPr lIns="91438" tIns="45719" rIns="91438" bIns="45719"/>
          <a:lstStyle/>
          <a:p>
            <a:r>
              <a:rPr lang="en-US" smtClean="0"/>
              <a:t>Click to edit Master title style</a:t>
            </a:r>
            <a:endParaRPr lang="en-US"/>
          </a:p>
        </p:txBody>
      </p:sp>
      <p:sp>
        <p:nvSpPr>
          <p:cNvPr id="3" name="Vertical Text Placeholder 2"/>
          <p:cNvSpPr>
            <a:spLocks noGrp="1"/>
          </p:cNvSpPr>
          <p:nvPr>
            <p:ph type="body" orient="vert" idx="1"/>
          </p:nvPr>
        </p:nvSpPr>
        <p:spPr>
          <a:xfrm>
            <a:off x="1620839" y="7561871"/>
            <a:ext cx="29163962" cy="21387559"/>
          </a:xfrm>
          <a:prstGeom prst="rect">
            <a:avLst/>
          </a:prstGeom>
        </p:spPr>
        <p:txBody>
          <a:bodyPr vert="eaVert" lIns="91438" tIns="45719" rIns="91438" bIns="45719"/>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1620839" y="30036447"/>
            <a:ext cx="7561262" cy="1725602"/>
          </a:xfrm>
          <a:prstGeom prst="rect">
            <a:avLst/>
          </a:prstGeom>
        </p:spPr>
        <p:txBody>
          <a:bodyPr lIns="91438" tIns="45719" rIns="91438" bIns="45719"/>
          <a:lstStyle/>
          <a:p>
            <a:fld id="{DC8CD9A5-F604-4ED5-A747-E42F4051B715}" type="datetimeFigureOut">
              <a:rPr lang="en-US" smtClean="0"/>
              <a:t>9/10/2013</a:t>
            </a:fld>
            <a:endParaRPr lang="en-US"/>
          </a:p>
        </p:txBody>
      </p:sp>
      <p:sp>
        <p:nvSpPr>
          <p:cNvPr id="5" name="Footer Placeholder 4"/>
          <p:cNvSpPr>
            <a:spLocks noGrp="1"/>
          </p:cNvSpPr>
          <p:nvPr>
            <p:ph type="ftr" sz="quarter" idx="11"/>
          </p:nvPr>
        </p:nvSpPr>
        <p:spPr>
          <a:xfrm>
            <a:off x="11071226" y="30036447"/>
            <a:ext cx="10263188" cy="1725602"/>
          </a:xfrm>
          <a:prstGeom prst="rect">
            <a:avLst/>
          </a:prstGeom>
        </p:spPr>
        <p:txBody>
          <a:bodyPr lIns="91438" tIns="45719" rIns="91438" bIns="45719"/>
          <a:lstStyle/>
          <a:p>
            <a:endParaRPr lang="en-US"/>
          </a:p>
        </p:txBody>
      </p:sp>
      <p:sp>
        <p:nvSpPr>
          <p:cNvPr id="6" name="Slide Number Placeholder 5"/>
          <p:cNvSpPr>
            <a:spLocks noGrp="1"/>
          </p:cNvSpPr>
          <p:nvPr>
            <p:ph type="sldNum" sz="quarter" idx="12"/>
          </p:nvPr>
        </p:nvSpPr>
        <p:spPr>
          <a:xfrm>
            <a:off x="23223538" y="30036447"/>
            <a:ext cx="7561262" cy="1725602"/>
          </a:xfrm>
          <a:prstGeom prst="rect">
            <a:avLst/>
          </a:prstGeom>
        </p:spPr>
        <p:txBody>
          <a:bodyPr lIns="91438" tIns="45719" rIns="91438" bIns="45719"/>
          <a:lstStyle/>
          <a:p>
            <a:fld id="{31BF9D30-AEE5-4343-9BF6-AD09F6A52721}" type="slidenum">
              <a:rPr lang="en-US" smtClean="0"/>
              <a:t>‹#›</a:t>
            </a:fld>
            <a:endParaRPr lang="en-US"/>
          </a:p>
        </p:txBody>
      </p:sp>
    </p:spTree>
    <p:extLst>
      <p:ext uri="{BB962C8B-B14F-4D97-AF65-F5344CB8AC3E}">
        <p14:creationId xmlns:p14="http://schemas.microsoft.com/office/powerpoint/2010/main" val="1424150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95001" y="1298049"/>
            <a:ext cx="7289800" cy="27651380"/>
          </a:xfrm>
          <a:prstGeom prst="rect">
            <a:avLst/>
          </a:prstGeom>
        </p:spPr>
        <p:txBody>
          <a:bodyPr vert="eaVert" lIns="91438" tIns="45719" rIns="91438" bIns="45719"/>
          <a:lstStyle/>
          <a:p>
            <a:r>
              <a:rPr lang="en-US" smtClean="0"/>
              <a:t>Click to edit Master title style</a:t>
            </a:r>
            <a:endParaRPr lang="en-US"/>
          </a:p>
        </p:txBody>
      </p:sp>
      <p:sp>
        <p:nvSpPr>
          <p:cNvPr id="3" name="Vertical Text Placeholder 2"/>
          <p:cNvSpPr>
            <a:spLocks noGrp="1"/>
          </p:cNvSpPr>
          <p:nvPr>
            <p:ph type="body" orient="vert" idx="1"/>
          </p:nvPr>
        </p:nvSpPr>
        <p:spPr>
          <a:xfrm>
            <a:off x="1620838" y="1298049"/>
            <a:ext cx="21721762" cy="27651380"/>
          </a:xfrm>
          <a:prstGeom prst="rect">
            <a:avLst/>
          </a:prstGeom>
        </p:spPr>
        <p:txBody>
          <a:bodyPr vert="eaVert" lIns="91438" tIns="45719" rIns="91438" bIns="45719"/>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1620839" y="30036447"/>
            <a:ext cx="7561262" cy="1725602"/>
          </a:xfrm>
          <a:prstGeom prst="rect">
            <a:avLst/>
          </a:prstGeom>
        </p:spPr>
        <p:txBody>
          <a:bodyPr lIns="91438" tIns="45719" rIns="91438" bIns="45719"/>
          <a:lstStyle/>
          <a:p>
            <a:fld id="{DC8CD9A5-F604-4ED5-A747-E42F4051B715}" type="datetimeFigureOut">
              <a:rPr lang="en-US" smtClean="0"/>
              <a:t>9/10/2013</a:t>
            </a:fld>
            <a:endParaRPr lang="en-US"/>
          </a:p>
        </p:txBody>
      </p:sp>
      <p:sp>
        <p:nvSpPr>
          <p:cNvPr id="5" name="Footer Placeholder 4"/>
          <p:cNvSpPr>
            <a:spLocks noGrp="1"/>
          </p:cNvSpPr>
          <p:nvPr>
            <p:ph type="ftr" sz="quarter" idx="11"/>
          </p:nvPr>
        </p:nvSpPr>
        <p:spPr>
          <a:xfrm>
            <a:off x="11071226" y="30036447"/>
            <a:ext cx="10263188" cy="1725602"/>
          </a:xfrm>
          <a:prstGeom prst="rect">
            <a:avLst/>
          </a:prstGeom>
        </p:spPr>
        <p:txBody>
          <a:bodyPr lIns="91438" tIns="45719" rIns="91438" bIns="45719"/>
          <a:lstStyle/>
          <a:p>
            <a:endParaRPr lang="en-US"/>
          </a:p>
        </p:txBody>
      </p:sp>
      <p:sp>
        <p:nvSpPr>
          <p:cNvPr id="6" name="Slide Number Placeholder 5"/>
          <p:cNvSpPr>
            <a:spLocks noGrp="1"/>
          </p:cNvSpPr>
          <p:nvPr>
            <p:ph type="sldNum" sz="quarter" idx="12"/>
          </p:nvPr>
        </p:nvSpPr>
        <p:spPr>
          <a:xfrm>
            <a:off x="23223538" y="30036447"/>
            <a:ext cx="7561262" cy="1725602"/>
          </a:xfrm>
          <a:prstGeom prst="rect">
            <a:avLst/>
          </a:prstGeom>
        </p:spPr>
        <p:txBody>
          <a:bodyPr lIns="91438" tIns="45719" rIns="91438" bIns="45719"/>
          <a:lstStyle/>
          <a:p>
            <a:fld id="{31BF9D30-AEE5-4343-9BF6-AD09F6A52721}" type="slidenum">
              <a:rPr lang="en-US" smtClean="0"/>
              <a:t>‹#›</a:t>
            </a:fld>
            <a:endParaRPr lang="en-US"/>
          </a:p>
        </p:txBody>
      </p:sp>
    </p:spTree>
    <p:extLst>
      <p:ext uri="{BB962C8B-B14F-4D97-AF65-F5344CB8AC3E}">
        <p14:creationId xmlns:p14="http://schemas.microsoft.com/office/powerpoint/2010/main" val="300629670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822" y="6481449"/>
            <a:ext cx="27544792" cy="11837639"/>
          </a:xfrm>
        </p:spPr>
        <p:txBody>
          <a:bodyPr anchor="b"/>
          <a:lstStyle>
            <a:lvl1pPr algn="ctr" defTabSz="4526274" rtl="0" eaLnBrk="1" latinLnBrk="0" hangingPunct="1">
              <a:lnSpc>
                <a:spcPct val="100000"/>
              </a:lnSpc>
              <a:spcBef>
                <a:spcPct val="0"/>
              </a:spcBef>
              <a:buNone/>
              <a:defRPr lang="en-US" sz="23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2559822" y="19226792"/>
            <a:ext cx="27544792" cy="5348690"/>
          </a:xfrm>
        </p:spPr>
        <p:txBody>
          <a:bodyPr anchor="t"/>
          <a:lstStyle>
            <a:lvl1pPr marL="0" indent="0" algn="ctr">
              <a:buNone/>
              <a:defRPr sz="9900">
                <a:solidFill>
                  <a:schemeClr val="tx1">
                    <a:tint val="75000"/>
                  </a:schemeClr>
                </a:solidFill>
              </a:defRPr>
            </a:lvl1pPr>
            <a:lvl2pPr marL="2263138" indent="0">
              <a:buNone/>
              <a:defRPr sz="8900">
                <a:solidFill>
                  <a:schemeClr val="tx1">
                    <a:tint val="75000"/>
                  </a:schemeClr>
                </a:solidFill>
              </a:defRPr>
            </a:lvl2pPr>
            <a:lvl3pPr marL="4526274" indent="0">
              <a:buNone/>
              <a:defRPr sz="7900">
                <a:solidFill>
                  <a:schemeClr val="tx1">
                    <a:tint val="75000"/>
                  </a:schemeClr>
                </a:solidFill>
              </a:defRPr>
            </a:lvl3pPr>
            <a:lvl4pPr marL="6789411" indent="0">
              <a:buNone/>
              <a:defRPr sz="6900">
                <a:solidFill>
                  <a:schemeClr val="tx1">
                    <a:tint val="75000"/>
                  </a:schemeClr>
                </a:solidFill>
              </a:defRPr>
            </a:lvl4pPr>
            <a:lvl5pPr marL="9052549" indent="0">
              <a:buNone/>
              <a:defRPr sz="6900">
                <a:solidFill>
                  <a:schemeClr val="tx1">
                    <a:tint val="75000"/>
                  </a:schemeClr>
                </a:solidFill>
              </a:defRPr>
            </a:lvl5pPr>
            <a:lvl6pPr marL="11315687" indent="0">
              <a:buNone/>
              <a:defRPr sz="6900">
                <a:solidFill>
                  <a:schemeClr val="tx1">
                    <a:tint val="75000"/>
                  </a:schemeClr>
                </a:solidFill>
              </a:defRPr>
            </a:lvl6pPr>
            <a:lvl7pPr marL="13578823" indent="0">
              <a:buNone/>
              <a:defRPr sz="6900">
                <a:solidFill>
                  <a:schemeClr val="tx1">
                    <a:tint val="75000"/>
                  </a:schemeClr>
                </a:solidFill>
              </a:defRPr>
            </a:lvl7pPr>
            <a:lvl8pPr marL="15841960" indent="0">
              <a:buNone/>
              <a:defRPr sz="6900">
                <a:solidFill>
                  <a:schemeClr val="tx1">
                    <a:tint val="75000"/>
                  </a:schemeClr>
                </a:solidFill>
              </a:defRPr>
            </a:lvl8pPr>
            <a:lvl9pPr marL="18105098" indent="0">
              <a:buNone/>
              <a:defRPr sz="6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8A9418-38AC-41E4-808E-C49ADD3186A4}" type="datetimeFigureOut">
              <a:rPr lang="pt-BR" smtClean="0"/>
              <a:pPr/>
              <a:t>10/09/2013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EE11E81-53D9-4E45-A519-6651ACDD7AEA}" type="slidenum">
              <a:rPr lang="pt-BR" smtClean="0"/>
              <a:pPr/>
              <a:t>‹#›</a:t>
            </a:fld>
            <a:endParaRPr lang="pt-BR"/>
          </a:p>
        </p:txBody>
      </p:sp>
      <p:sp>
        <p:nvSpPr>
          <p:cNvPr id="7" name="Oval 6"/>
          <p:cNvSpPr/>
          <p:nvPr/>
        </p:nvSpPr>
        <p:spPr>
          <a:xfrm>
            <a:off x="15932781" y="18544136"/>
            <a:ext cx="300425" cy="40058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52627" tIns="226314" rIns="452627" bIns="226314" rtlCol="0" anchor="ctr"/>
          <a:lstStyle/>
          <a:p>
            <a:pPr algn="ctr"/>
            <a:endParaRPr lang="en-US"/>
          </a:p>
        </p:txBody>
      </p:sp>
      <p:sp>
        <p:nvSpPr>
          <p:cNvPr id="8" name="Oval 7"/>
          <p:cNvSpPr/>
          <p:nvPr/>
        </p:nvSpPr>
        <p:spPr>
          <a:xfrm>
            <a:off x="16641646" y="18544136"/>
            <a:ext cx="300425" cy="40058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52627" tIns="226314" rIns="452627" bIns="226314" rtlCol="0" anchor="ctr"/>
          <a:lstStyle/>
          <a:p>
            <a:pPr algn="ctr"/>
            <a:endParaRPr lang="en-US"/>
          </a:p>
        </p:txBody>
      </p:sp>
      <p:sp>
        <p:nvSpPr>
          <p:cNvPr id="9" name="Oval 8"/>
          <p:cNvSpPr/>
          <p:nvPr/>
        </p:nvSpPr>
        <p:spPr>
          <a:xfrm>
            <a:off x="15227284" y="18544136"/>
            <a:ext cx="300425" cy="40058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52627" tIns="226314" rIns="452627" bIns="226314" rtlCol="0" anchor="ctr"/>
          <a:lstStyle/>
          <a:p>
            <a:pPr algn="ctr"/>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16472867" y="7561689"/>
            <a:ext cx="14312490" cy="21387270"/>
          </a:xfrm>
        </p:spPr>
        <p:txBody>
          <a:bodyPr/>
          <a:lstStyle>
            <a:lvl1pPr>
              <a:defRPr sz="11900"/>
            </a:lvl1pPr>
            <a:lvl2pPr>
              <a:defRPr sz="7900"/>
            </a:lvl2pPr>
            <a:lvl3pPr>
              <a:defRPr sz="7900"/>
            </a:lvl3pPr>
            <a:lvl4pPr>
              <a:defRPr sz="7900"/>
            </a:lvl4pPr>
            <a:lvl5pPr>
              <a:defRPr sz="7900"/>
            </a:lvl5pPr>
            <a:lvl6pPr>
              <a:defRPr sz="7900"/>
            </a:lvl6pPr>
            <a:lvl7pPr>
              <a:defRPr sz="7900"/>
            </a:lvl7pPr>
            <a:lvl8pPr>
              <a:defRPr sz="7900"/>
            </a:lvl8pPr>
            <a:lvl9pPr>
              <a:defRPr sz="7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728A9418-38AC-41E4-808E-C49ADD3186A4}" type="datetimeFigureOut">
              <a:rPr lang="pt-BR" smtClean="0"/>
              <a:pPr/>
              <a:t>10/09/2013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EE11E81-53D9-4E45-A519-6651ACDD7AEA}" type="slidenum">
              <a:rPr lang="pt-BR" smtClean="0"/>
              <a:pPr/>
              <a:t>‹#›</a:t>
            </a:fld>
            <a:endParaRPr lang="pt-BR"/>
          </a:p>
        </p:txBody>
      </p:sp>
      <p:sp>
        <p:nvSpPr>
          <p:cNvPr id="9" name="Content Placeholder 8"/>
          <p:cNvSpPr>
            <a:spLocks noGrp="1"/>
          </p:cNvSpPr>
          <p:nvPr>
            <p:ph sz="quarter" idx="13"/>
          </p:nvPr>
        </p:nvSpPr>
        <p:spPr>
          <a:xfrm>
            <a:off x="1296226" y="7561689"/>
            <a:ext cx="14323292" cy="213887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0282" y="7561687"/>
            <a:ext cx="14318118" cy="2880642"/>
          </a:xfrm>
        </p:spPr>
        <p:txBody>
          <a:bodyPr anchor="b">
            <a:noAutofit/>
          </a:bodyPr>
          <a:lstStyle>
            <a:lvl1pPr marL="0" indent="0" algn="ctr">
              <a:buNone/>
              <a:defRPr sz="11900" b="0"/>
            </a:lvl1pPr>
            <a:lvl2pPr marL="2263138" indent="0">
              <a:buNone/>
              <a:defRPr sz="9900" b="1"/>
            </a:lvl2pPr>
            <a:lvl3pPr marL="4526274" indent="0">
              <a:buNone/>
              <a:defRPr sz="8900" b="1"/>
            </a:lvl3pPr>
            <a:lvl4pPr marL="6789411" indent="0">
              <a:buNone/>
              <a:defRPr sz="7900" b="1"/>
            </a:lvl4pPr>
            <a:lvl5pPr marL="9052549" indent="0">
              <a:buNone/>
              <a:defRPr sz="7900" b="1"/>
            </a:lvl5pPr>
            <a:lvl6pPr marL="11315687" indent="0">
              <a:buNone/>
              <a:defRPr sz="7900" b="1"/>
            </a:lvl6pPr>
            <a:lvl7pPr marL="13578823" indent="0">
              <a:buNone/>
              <a:defRPr sz="7900" b="1"/>
            </a:lvl7pPr>
            <a:lvl8pPr marL="15841960" indent="0">
              <a:buNone/>
              <a:defRPr sz="7900" b="1"/>
            </a:lvl8pPr>
            <a:lvl9pPr marL="18105098" indent="0">
              <a:buNone/>
              <a:defRPr sz="7900" b="1"/>
            </a:lvl9pPr>
          </a:lstStyle>
          <a:p>
            <a:pPr lvl="0"/>
            <a:r>
              <a:rPr lang="en-US" smtClean="0"/>
              <a:t>Click to edit Master text styles</a:t>
            </a:r>
          </a:p>
        </p:txBody>
      </p:sp>
      <p:sp>
        <p:nvSpPr>
          <p:cNvPr id="5" name="Text Placeholder 4"/>
          <p:cNvSpPr>
            <a:spLocks noGrp="1"/>
          </p:cNvSpPr>
          <p:nvPr>
            <p:ph type="body" sz="quarter" idx="3"/>
          </p:nvPr>
        </p:nvSpPr>
        <p:spPr>
          <a:xfrm>
            <a:off x="16472868" y="7561687"/>
            <a:ext cx="14323742" cy="2880642"/>
          </a:xfrm>
        </p:spPr>
        <p:txBody>
          <a:bodyPr anchor="b">
            <a:noAutofit/>
          </a:bodyPr>
          <a:lstStyle>
            <a:lvl1pPr marL="0" indent="0" algn="ctr">
              <a:buNone/>
              <a:defRPr sz="11900" b="0"/>
            </a:lvl1pPr>
            <a:lvl2pPr marL="2263138" indent="0">
              <a:buNone/>
              <a:defRPr sz="9900" b="1"/>
            </a:lvl2pPr>
            <a:lvl3pPr marL="4526274" indent="0">
              <a:buNone/>
              <a:defRPr sz="8900" b="1"/>
            </a:lvl3pPr>
            <a:lvl4pPr marL="6789411" indent="0">
              <a:buNone/>
              <a:defRPr sz="7900" b="1"/>
            </a:lvl4pPr>
            <a:lvl5pPr marL="9052549" indent="0">
              <a:buNone/>
              <a:defRPr sz="7900" b="1"/>
            </a:lvl5pPr>
            <a:lvl6pPr marL="11315687" indent="0">
              <a:buNone/>
              <a:defRPr sz="7900" b="1"/>
            </a:lvl6pPr>
            <a:lvl7pPr marL="13578823" indent="0">
              <a:buNone/>
              <a:defRPr sz="7900" b="1"/>
            </a:lvl7pPr>
            <a:lvl8pPr marL="15841960" indent="0">
              <a:buNone/>
              <a:defRPr sz="7900" b="1"/>
            </a:lvl8pPr>
            <a:lvl9pPr marL="18105098" indent="0">
              <a:buNone/>
              <a:defRPr sz="79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28A9418-38AC-41E4-808E-C49ADD3186A4}" type="datetimeFigureOut">
              <a:rPr lang="pt-BR" smtClean="0"/>
              <a:pPr/>
              <a:t>10/09/2013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7EE11E81-53D9-4E45-A519-6651ACDD7AEA}" type="slidenum">
              <a:rPr lang="pt-BR" smtClean="0"/>
              <a:pPr/>
              <a:t>‹#›</a:t>
            </a:fld>
            <a:endParaRPr lang="pt-BR"/>
          </a:p>
        </p:txBody>
      </p:sp>
      <p:sp>
        <p:nvSpPr>
          <p:cNvPr id="11" name="Content Placeholder 10"/>
          <p:cNvSpPr>
            <a:spLocks noGrp="1"/>
          </p:cNvSpPr>
          <p:nvPr>
            <p:ph sz="quarter" idx="13"/>
          </p:nvPr>
        </p:nvSpPr>
        <p:spPr>
          <a:xfrm>
            <a:off x="1620282" y="10456733"/>
            <a:ext cx="14323292" cy="184937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16559281" y="10456735"/>
            <a:ext cx="14323292" cy="184916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28A9418-38AC-41E4-808E-C49ADD3186A4}" type="datetimeFigureOut">
              <a:rPr lang="pt-BR" smtClean="0"/>
              <a:pPr/>
              <a:t>10/09/2013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7EE11E81-53D9-4E45-A519-6651ACDD7AEA}" type="slidenum">
              <a:rPr lang="pt-BR" smtClean="0"/>
              <a:pPr/>
              <a:t>‹#›</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8A9418-38AC-41E4-808E-C49ADD3186A4}" type="datetimeFigureOut">
              <a:rPr lang="pt-BR" smtClean="0"/>
              <a:pPr/>
              <a:t>10/09/2013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7EE11E81-53D9-4E45-A519-6651ACDD7AEA}" type="slidenum">
              <a:rPr lang="pt-BR" smtClean="0"/>
              <a:pPr/>
              <a:t>‹#›</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934267" y="1260283"/>
            <a:ext cx="10661232" cy="9902208"/>
          </a:xfrm>
        </p:spPr>
        <p:txBody>
          <a:bodyPr anchor="b"/>
          <a:lstStyle>
            <a:lvl1pPr algn="ctr">
              <a:lnSpc>
                <a:spcPct val="100000"/>
              </a:lnSpc>
              <a:defRPr sz="139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2548577" y="1290292"/>
            <a:ext cx="17704957" cy="27658668"/>
          </a:xfrm>
        </p:spPr>
        <p:txBody>
          <a:bodyPr/>
          <a:lstStyle>
            <a:lvl1pPr>
              <a:defRPr sz="15800"/>
            </a:lvl1pPr>
            <a:lvl2pPr>
              <a:defRPr sz="13900"/>
            </a:lvl2pPr>
            <a:lvl3pPr>
              <a:defRPr sz="11900"/>
            </a:lvl3pPr>
            <a:lvl4pPr>
              <a:defRPr sz="9900"/>
            </a:lvl4pPr>
            <a:lvl5pPr>
              <a:defRPr sz="9900"/>
            </a:lvl5pPr>
            <a:lvl6pPr>
              <a:defRPr sz="9900"/>
            </a:lvl6pPr>
            <a:lvl7pPr>
              <a:defRPr sz="9900"/>
            </a:lvl7pPr>
            <a:lvl8pPr>
              <a:defRPr sz="9900"/>
            </a:lvl8pPr>
            <a:lvl9pPr>
              <a:defRPr sz="9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934267" y="11522571"/>
            <a:ext cx="10661232" cy="17426387"/>
          </a:xfrm>
        </p:spPr>
        <p:txBody>
          <a:bodyPr>
            <a:normAutofit/>
          </a:bodyPr>
          <a:lstStyle>
            <a:lvl1pPr marL="0" indent="0" algn="ctr">
              <a:lnSpc>
                <a:spcPct val="125000"/>
              </a:lnSpc>
              <a:buNone/>
              <a:defRPr sz="7900"/>
            </a:lvl1pPr>
            <a:lvl2pPr marL="2263138" indent="0">
              <a:buNone/>
              <a:defRPr sz="6000"/>
            </a:lvl2pPr>
            <a:lvl3pPr marL="4526274" indent="0">
              <a:buNone/>
              <a:defRPr sz="5000"/>
            </a:lvl3pPr>
            <a:lvl4pPr marL="6789411" indent="0">
              <a:buNone/>
              <a:defRPr sz="4600"/>
            </a:lvl4pPr>
            <a:lvl5pPr marL="9052549" indent="0">
              <a:buNone/>
              <a:defRPr sz="4600"/>
            </a:lvl5pPr>
            <a:lvl6pPr marL="11315687" indent="0">
              <a:buNone/>
              <a:defRPr sz="4600"/>
            </a:lvl6pPr>
            <a:lvl7pPr marL="13578823" indent="0">
              <a:buNone/>
              <a:defRPr sz="4600"/>
            </a:lvl7pPr>
            <a:lvl8pPr marL="15841960" indent="0">
              <a:buNone/>
              <a:defRPr sz="4600"/>
            </a:lvl8pPr>
            <a:lvl9pPr marL="18105098" indent="0">
              <a:buNone/>
              <a:defRPr sz="4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8A9418-38AC-41E4-808E-C49ADD3186A4}" type="datetimeFigureOut">
              <a:rPr lang="pt-BR" smtClean="0"/>
              <a:pPr/>
              <a:t>10/09/2013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EE11E81-53D9-4E45-A519-6651ACDD7AEA}" type="slidenum">
              <a:rPr lang="pt-BR" smtClean="0"/>
              <a:pPr/>
              <a:t>‹#›</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52289" y="1080243"/>
            <a:ext cx="20242268" cy="4230943"/>
          </a:xfrm>
        </p:spPr>
        <p:txBody>
          <a:bodyPr anchor="b"/>
          <a:lstStyle>
            <a:lvl1pPr algn="ctr">
              <a:lnSpc>
                <a:spcPct val="100000"/>
              </a:lnSpc>
              <a:defRPr sz="13900" b="0"/>
            </a:lvl1pPr>
          </a:lstStyle>
          <a:p>
            <a:r>
              <a:rPr lang="en-US" smtClean="0"/>
              <a:t>Click to edit Master title style</a:t>
            </a:r>
            <a:endParaRPr lang="en-US" dirty="0"/>
          </a:p>
        </p:txBody>
      </p:sp>
      <p:sp>
        <p:nvSpPr>
          <p:cNvPr id="3" name="Picture Placeholder 2"/>
          <p:cNvSpPr>
            <a:spLocks noGrp="1"/>
          </p:cNvSpPr>
          <p:nvPr>
            <p:ph type="pic" idx="1"/>
          </p:nvPr>
        </p:nvSpPr>
        <p:spPr>
          <a:xfrm>
            <a:off x="5344684" y="5401205"/>
            <a:ext cx="21457480" cy="21458536"/>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15800"/>
            </a:lvl1pPr>
            <a:lvl2pPr marL="2263138" indent="0">
              <a:buNone/>
              <a:defRPr sz="13900"/>
            </a:lvl2pPr>
            <a:lvl3pPr marL="4526274" indent="0">
              <a:buNone/>
              <a:defRPr sz="11900"/>
            </a:lvl3pPr>
            <a:lvl4pPr marL="6789411" indent="0">
              <a:buNone/>
              <a:defRPr sz="9900"/>
            </a:lvl4pPr>
            <a:lvl5pPr marL="9052549" indent="0">
              <a:buNone/>
              <a:defRPr sz="9900"/>
            </a:lvl5pPr>
            <a:lvl6pPr marL="11315687" indent="0">
              <a:buNone/>
              <a:defRPr sz="9900"/>
            </a:lvl6pPr>
            <a:lvl7pPr marL="13578823" indent="0">
              <a:buNone/>
              <a:defRPr sz="9900"/>
            </a:lvl7pPr>
            <a:lvl8pPr marL="15841960" indent="0">
              <a:buNone/>
              <a:defRPr sz="9900"/>
            </a:lvl8pPr>
            <a:lvl9pPr marL="18105098" indent="0">
              <a:buNone/>
              <a:defRPr sz="9900"/>
            </a:lvl9pPr>
          </a:lstStyle>
          <a:p>
            <a:r>
              <a:rPr lang="en-US" smtClean="0"/>
              <a:t>Click icon to add picture</a:t>
            </a:r>
            <a:endParaRPr lang="en-US" dirty="0"/>
          </a:p>
        </p:txBody>
      </p:sp>
      <p:sp>
        <p:nvSpPr>
          <p:cNvPr id="4" name="Text Placeholder 3"/>
          <p:cNvSpPr>
            <a:spLocks noGrp="1"/>
          </p:cNvSpPr>
          <p:nvPr>
            <p:ph type="body" sz="half" idx="2"/>
          </p:nvPr>
        </p:nvSpPr>
        <p:spPr>
          <a:xfrm>
            <a:off x="5952289" y="27456123"/>
            <a:ext cx="20242268" cy="2520563"/>
          </a:xfrm>
        </p:spPr>
        <p:txBody>
          <a:bodyPr>
            <a:normAutofit/>
          </a:bodyPr>
          <a:lstStyle>
            <a:lvl1pPr marL="0" indent="0" algn="ctr">
              <a:buNone/>
              <a:defRPr sz="7900"/>
            </a:lvl1pPr>
            <a:lvl2pPr marL="2263138" indent="0">
              <a:buNone/>
              <a:defRPr sz="6000"/>
            </a:lvl2pPr>
            <a:lvl3pPr marL="4526274" indent="0">
              <a:buNone/>
              <a:defRPr sz="5000"/>
            </a:lvl3pPr>
            <a:lvl4pPr marL="6789411" indent="0">
              <a:buNone/>
              <a:defRPr sz="4600"/>
            </a:lvl4pPr>
            <a:lvl5pPr marL="9052549" indent="0">
              <a:buNone/>
              <a:defRPr sz="4600"/>
            </a:lvl5pPr>
            <a:lvl6pPr marL="11315687" indent="0">
              <a:buNone/>
              <a:defRPr sz="4600"/>
            </a:lvl6pPr>
            <a:lvl7pPr marL="13578823" indent="0">
              <a:buNone/>
              <a:defRPr sz="4600"/>
            </a:lvl7pPr>
            <a:lvl8pPr marL="15841960" indent="0">
              <a:buNone/>
              <a:defRPr sz="4600"/>
            </a:lvl8pPr>
            <a:lvl9pPr marL="18105098" indent="0">
              <a:buNone/>
              <a:defRPr sz="4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8A9418-38AC-41E4-808E-C49ADD3186A4}" type="datetimeFigureOut">
              <a:rPr lang="pt-BR" smtClean="0"/>
              <a:pPr/>
              <a:t>10/09/2013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EE11E81-53D9-4E45-A519-6651ACDD7AEA}" type="slidenum">
              <a:rPr lang="pt-BR" smtClean="0"/>
              <a:pPr/>
              <a:t>‹#›</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20283" y="3"/>
            <a:ext cx="29165074" cy="7561686"/>
          </a:xfrm>
          <a:prstGeom prst="rect">
            <a:avLst/>
          </a:prstGeom>
        </p:spPr>
        <p:txBody>
          <a:bodyPr vert="horz" lIns="452627" tIns="226314" rIns="452627" bIns="226314"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620283" y="7561689"/>
            <a:ext cx="29165074" cy="21387270"/>
          </a:xfrm>
          <a:prstGeom prst="rect">
            <a:avLst/>
          </a:prstGeom>
        </p:spPr>
        <p:txBody>
          <a:bodyPr vert="horz" lIns="452627" tIns="226314" rIns="452627" bIns="22631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22551218" y="30036699"/>
            <a:ext cx="7392536" cy="1725386"/>
          </a:xfrm>
          <a:prstGeom prst="rect">
            <a:avLst/>
          </a:prstGeom>
        </p:spPr>
        <p:txBody>
          <a:bodyPr vert="horz" lIns="452627" tIns="226314" rIns="226314" bIns="226314" rtlCol="0" anchor="ctr"/>
          <a:lstStyle>
            <a:lvl1pPr algn="r">
              <a:defRPr sz="6000">
                <a:solidFill>
                  <a:schemeClr val="tx1">
                    <a:lumMod val="65000"/>
                    <a:lumOff val="35000"/>
                  </a:schemeClr>
                </a:solidFill>
                <a:latin typeface="Century Gothic" pitchFamily="34" charset="0"/>
              </a:defRPr>
            </a:lvl1pPr>
          </a:lstStyle>
          <a:p>
            <a:fld id="{728A9418-38AC-41E4-808E-C49ADD3186A4}" type="datetimeFigureOut">
              <a:rPr lang="pt-BR" smtClean="0"/>
              <a:pPr/>
              <a:t>10/09/2013</a:t>
            </a:fld>
            <a:endParaRPr lang="pt-BR"/>
          </a:p>
        </p:txBody>
      </p:sp>
      <p:sp>
        <p:nvSpPr>
          <p:cNvPr id="5" name="Footer Placeholder 4"/>
          <p:cNvSpPr>
            <a:spLocks noGrp="1"/>
          </p:cNvSpPr>
          <p:nvPr>
            <p:ph type="ftr" sz="quarter" idx="3"/>
          </p:nvPr>
        </p:nvSpPr>
        <p:spPr>
          <a:xfrm>
            <a:off x="2336033" y="30036699"/>
            <a:ext cx="10093006" cy="1725386"/>
          </a:xfrm>
          <a:prstGeom prst="rect">
            <a:avLst/>
          </a:prstGeom>
        </p:spPr>
        <p:txBody>
          <a:bodyPr vert="horz" lIns="226314" tIns="226314" rIns="452627" bIns="226314" rtlCol="0" anchor="ctr"/>
          <a:lstStyle>
            <a:lvl1pPr algn="l">
              <a:defRPr sz="6000">
                <a:solidFill>
                  <a:schemeClr val="tx1">
                    <a:lumMod val="65000"/>
                    <a:lumOff val="35000"/>
                  </a:schemeClr>
                </a:solidFill>
                <a:latin typeface="Century Gothic" pitchFamily="34" charset="0"/>
              </a:defRPr>
            </a:lvl1pPr>
          </a:lstStyle>
          <a:p>
            <a:endParaRPr lang="pt-BR"/>
          </a:p>
        </p:txBody>
      </p:sp>
      <p:sp>
        <p:nvSpPr>
          <p:cNvPr id="6" name="Slide Number Placeholder 5"/>
          <p:cNvSpPr>
            <a:spLocks noGrp="1"/>
          </p:cNvSpPr>
          <p:nvPr>
            <p:ph type="sldNum" sz="quarter" idx="4"/>
          </p:nvPr>
        </p:nvSpPr>
        <p:spPr>
          <a:xfrm>
            <a:off x="30276736" y="30036699"/>
            <a:ext cx="1991597" cy="1725386"/>
          </a:xfrm>
          <a:prstGeom prst="rect">
            <a:avLst/>
          </a:prstGeom>
        </p:spPr>
        <p:txBody>
          <a:bodyPr vert="horz" lIns="135788" tIns="226314" rIns="226314" bIns="226314" rtlCol="0" anchor="ctr"/>
          <a:lstStyle>
            <a:lvl1pPr algn="l">
              <a:defRPr sz="6000">
                <a:solidFill>
                  <a:schemeClr val="tx1">
                    <a:lumMod val="65000"/>
                    <a:lumOff val="35000"/>
                  </a:schemeClr>
                </a:solidFill>
                <a:latin typeface="Century Gothic" pitchFamily="34" charset="0"/>
              </a:defRPr>
            </a:lvl1pPr>
          </a:lstStyle>
          <a:p>
            <a:fld id="{7EE11E81-53D9-4E45-A519-6651ACDD7AEA}" type="slidenum">
              <a:rPr lang="pt-BR" smtClean="0"/>
              <a:pPr/>
              <a:t>‹#›</a:t>
            </a:fld>
            <a:endParaRPr lang="pt-BR"/>
          </a:p>
        </p:txBody>
      </p:sp>
      <p:sp>
        <p:nvSpPr>
          <p:cNvPr id="7" name="Oval 6"/>
          <p:cNvSpPr/>
          <p:nvPr/>
        </p:nvSpPr>
        <p:spPr>
          <a:xfrm>
            <a:off x="29973665" y="30712601"/>
            <a:ext cx="300425" cy="40058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52627" tIns="226314" rIns="452627" bIns="226314" rtlCol="0" anchor="ctr"/>
          <a:lstStyle/>
          <a:p>
            <a:pPr marL="0" algn="ctr" defTabSz="4526274" rtl="0" eaLnBrk="1" latinLnBrk="0" hangingPunct="1"/>
            <a:endParaRPr lang="en-US" sz="8900" kern="1200">
              <a:solidFill>
                <a:schemeClr val="lt1"/>
              </a:solidFill>
              <a:latin typeface="+mn-lt"/>
              <a:ea typeface="+mn-ea"/>
              <a:cs typeface="+mn-cs"/>
            </a:endParaRPr>
          </a:p>
        </p:txBody>
      </p:sp>
      <p:sp>
        <p:nvSpPr>
          <p:cNvPr id="8" name="Oval 7"/>
          <p:cNvSpPr/>
          <p:nvPr/>
        </p:nvSpPr>
        <p:spPr>
          <a:xfrm>
            <a:off x="2016919" y="30712601"/>
            <a:ext cx="300425" cy="40058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52627" tIns="226314" rIns="452627" bIns="226314"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iming>
    <p:tnLst>
      <p:par>
        <p:cTn id="1" dur="indefinite" restart="never" nodeType="tmRoot"/>
      </p:par>
    </p:tnLst>
  </p:timing>
  <p:txStyles>
    <p:titleStyle>
      <a:lvl1pPr algn="ctr" defTabSz="4526274" rtl="0" eaLnBrk="1" latinLnBrk="0" hangingPunct="1">
        <a:lnSpc>
          <a:spcPts val="28710"/>
        </a:lnSpc>
        <a:spcBef>
          <a:spcPct val="0"/>
        </a:spcBef>
        <a:buNone/>
        <a:defRPr sz="267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1697352" indent="-1697352" algn="l" defTabSz="4526274" rtl="0" eaLnBrk="1" latinLnBrk="0" hangingPunct="1">
        <a:spcBef>
          <a:spcPct val="20000"/>
        </a:spcBef>
        <a:buFont typeface="Arial" pitchFamily="34" charset="0"/>
        <a:buChar char="•"/>
        <a:defRPr sz="11900" kern="1200">
          <a:solidFill>
            <a:schemeClr val="tx1">
              <a:lumMod val="50000"/>
              <a:lumOff val="50000"/>
            </a:schemeClr>
          </a:solidFill>
          <a:latin typeface="+mj-lt"/>
          <a:ea typeface="+mn-ea"/>
          <a:cs typeface="+mn-cs"/>
        </a:defRPr>
      </a:lvl1pPr>
      <a:lvl2pPr marL="3677598" indent="-1414460" algn="l" defTabSz="4526274" rtl="0" eaLnBrk="1" latinLnBrk="0" hangingPunct="1">
        <a:spcBef>
          <a:spcPct val="20000"/>
        </a:spcBef>
        <a:buFont typeface="Courier New" pitchFamily="49" charset="0"/>
        <a:buChar char="o"/>
        <a:defRPr sz="7900" kern="1200">
          <a:solidFill>
            <a:schemeClr val="tx1">
              <a:lumMod val="50000"/>
              <a:lumOff val="50000"/>
            </a:schemeClr>
          </a:solidFill>
          <a:latin typeface="+mj-lt"/>
          <a:ea typeface="+mn-ea"/>
          <a:cs typeface="+mn-cs"/>
        </a:defRPr>
      </a:lvl2pPr>
      <a:lvl3pPr marL="5657843" indent="-1131568" algn="l" defTabSz="4526274" rtl="0" eaLnBrk="1" latinLnBrk="0" hangingPunct="1">
        <a:spcBef>
          <a:spcPct val="20000"/>
        </a:spcBef>
        <a:buFont typeface="Arial" pitchFamily="34" charset="0"/>
        <a:buChar char="•"/>
        <a:defRPr sz="7900" kern="1200">
          <a:solidFill>
            <a:schemeClr val="tx1">
              <a:lumMod val="50000"/>
              <a:lumOff val="50000"/>
            </a:schemeClr>
          </a:solidFill>
          <a:latin typeface="+mj-lt"/>
          <a:ea typeface="+mn-ea"/>
          <a:cs typeface="+mn-cs"/>
        </a:defRPr>
      </a:lvl3pPr>
      <a:lvl4pPr marL="7920981" indent="-1131568" algn="l" defTabSz="4526274" rtl="0" eaLnBrk="1" latinLnBrk="0" hangingPunct="1">
        <a:spcBef>
          <a:spcPct val="20000"/>
        </a:spcBef>
        <a:buFont typeface="Courier New" pitchFamily="49" charset="0"/>
        <a:buChar char="o"/>
        <a:defRPr sz="7900" kern="1200">
          <a:solidFill>
            <a:schemeClr val="tx1">
              <a:lumMod val="50000"/>
              <a:lumOff val="50000"/>
            </a:schemeClr>
          </a:solidFill>
          <a:latin typeface="+mj-lt"/>
          <a:ea typeface="+mn-ea"/>
          <a:cs typeface="+mn-cs"/>
        </a:defRPr>
      </a:lvl4pPr>
      <a:lvl5pPr marL="10184117" indent="-1131568" algn="l" defTabSz="4526274" rtl="0" eaLnBrk="1" latinLnBrk="0" hangingPunct="1">
        <a:spcBef>
          <a:spcPct val="20000"/>
        </a:spcBef>
        <a:buFont typeface="Arial" pitchFamily="34" charset="0"/>
        <a:buChar char="•"/>
        <a:defRPr sz="7900" kern="1200">
          <a:solidFill>
            <a:schemeClr val="tx1">
              <a:lumMod val="50000"/>
              <a:lumOff val="50000"/>
            </a:schemeClr>
          </a:solidFill>
          <a:latin typeface="+mj-lt"/>
          <a:ea typeface="+mn-ea"/>
          <a:cs typeface="+mn-cs"/>
        </a:defRPr>
      </a:lvl5pPr>
      <a:lvl6pPr marL="12447254" indent="-1131568" algn="l" defTabSz="4526274" rtl="0" eaLnBrk="1" latinLnBrk="0" hangingPunct="1">
        <a:spcBef>
          <a:spcPct val="20000"/>
        </a:spcBef>
        <a:buFont typeface="Courier New" pitchFamily="49" charset="0"/>
        <a:buChar char="o"/>
        <a:defRPr sz="7900" kern="1200">
          <a:solidFill>
            <a:schemeClr val="tx1">
              <a:lumMod val="50000"/>
              <a:lumOff val="50000"/>
            </a:schemeClr>
          </a:solidFill>
          <a:latin typeface="+mj-lt"/>
          <a:ea typeface="+mn-ea"/>
          <a:cs typeface="+mn-cs"/>
        </a:defRPr>
      </a:lvl6pPr>
      <a:lvl7pPr marL="14710392" indent="-1131568" algn="l" defTabSz="4526274" rtl="0" eaLnBrk="1" latinLnBrk="0" hangingPunct="1">
        <a:spcBef>
          <a:spcPct val="20000"/>
        </a:spcBef>
        <a:buFont typeface="Arial" pitchFamily="34" charset="0"/>
        <a:buChar char="•"/>
        <a:defRPr sz="7900" kern="1200">
          <a:solidFill>
            <a:schemeClr val="tx1">
              <a:lumMod val="50000"/>
              <a:lumOff val="50000"/>
            </a:schemeClr>
          </a:solidFill>
          <a:latin typeface="+mj-lt"/>
          <a:ea typeface="+mn-ea"/>
          <a:cs typeface="+mn-cs"/>
        </a:defRPr>
      </a:lvl7pPr>
      <a:lvl8pPr marL="16973530" indent="-1131568" algn="l" defTabSz="4526274" rtl="0" eaLnBrk="1" latinLnBrk="0" hangingPunct="1">
        <a:spcBef>
          <a:spcPct val="20000"/>
        </a:spcBef>
        <a:buFont typeface="Courier New" pitchFamily="49" charset="0"/>
        <a:buChar char="o"/>
        <a:defRPr sz="7900" kern="1200">
          <a:solidFill>
            <a:schemeClr val="tx1">
              <a:lumMod val="50000"/>
              <a:lumOff val="50000"/>
            </a:schemeClr>
          </a:solidFill>
          <a:latin typeface="+mj-lt"/>
          <a:ea typeface="+mn-ea"/>
          <a:cs typeface="+mn-cs"/>
        </a:defRPr>
      </a:lvl8pPr>
      <a:lvl9pPr marL="19236666" indent="-1131568" algn="l" defTabSz="4526274" rtl="0" eaLnBrk="1" latinLnBrk="0" hangingPunct="1">
        <a:spcBef>
          <a:spcPct val="20000"/>
        </a:spcBef>
        <a:buFont typeface="Arial" pitchFamily="34" charset="0"/>
        <a:buChar char="•"/>
        <a:defRPr sz="7900" kern="1200">
          <a:solidFill>
            <a:schemeClr val="tx1">
              <a:lumMod val="50000"/>
              <a:lumOff val="50000"/>
            </a:schemeClr>
          </a:solidFill>
          <a:latin typeface="+mj-lt"/>
          <a:ea typeface="+mn-ea"/>
          <a:cs typeface="+mn-cs"/>
        </a:defRPr>
      </a:lvl9pPr>
    </p:bodyStyle>
    <p:otherStyle>
      <a:defPPr>
        <a:defRPr lang="en-US"/>
      </a:defPPr>
      <a:lvl1pPr marL="0" algn="l" defTabSz="4526274" rtl="0" eaLnBrk="1" latinLnBrk="0" hangingPunct="1">
        <a:defRPr sz="8900" kern="1200">
          <a:solidFill>
            <a:schemeClr val="tx1"/>
          </a:solidFill>
          <a:latin typeface="+mn-lt"/>
          <a:ea typeface="+mn-ea"/>
          <a:cs typeface="+mn-cs"/>
        </a:defRPr>
      </a:lvl1pPr>
      <a:lvl2pPr marL="2263138" algn="l" defTabSz="4526274" rtl="0" eaLnBrk="1" latinLnBrk="0" hangingPunct="1">
        <a:defRPr sz="8900" kern="1200">
          <a:solidFill>
            <a:schemeClr val="tx1"/>
          </a:solidFill>
          <a:latin typeface="+mn-lt"/>
          <a:ea typeface="+mn-ea"/>
          <a:cs typeface="+mn-cs"/>
        </a:defRPr>
      </a:lvl2pPr>
      <a:lvl3pPr marL="4526274" algn="l" defTabSz="4526274" rtl="0" eaLnBrk="1" latinLnBrk="0" hangingPunct="1">
        <a:defRPr sz="8900" kern="1200">
          <a:solidFill>
            <a:schemeClr val="tx1"/>
          </a:solidFill>
          <a:latin typeface="+mn-lt"/>
          <a:ea typeface="+mn-ea"/>
          <a:cs typeface="+mn-cs"/>
        </a:defRPr>
      </a:lvl3pPr>
      <a:lvl4pPr marL="6789411" algn="l" defTabSz="4526274" rtl="0" eaLnBrk="1" latinLnBrk="0" hangingPunct="1">
        <a:defRPr sz="8900" kern="1200">
          <a:solidFill>
            <a:schemeClr val="tx1"/>
          </a:solidFill>
          <a:latin typeface="+mn-lt"/>
          <a:ea typeface="+mn-ea"/>
          <a:cs typeface="+mn-cs"/>
        </a:defRPr>
      </a:lvl4pPr>
      <a:lvl5pPr marL="9052549" algn="l" defTabSz="4526274" rtl="0" eaLnBrk="1" latinLnBrk="0" hangingPunct="1">
        <a:defRPr sz="8900" kern="1200">
          <a:solidFill>
            <a:schemeClr val="tx1"/>
          </a:solidFill>
          <a:latin typeface="+mn-lt"/>
          <a:ea typeface="+mn-ea"/>
          <a:cs typeface="+mn-cs"/>
        </a:defRPr>
      </a:lvl5pPr>
      <a:lvl6pPr marL="11315687" algn="l" defTabSz="4526274" rtl="0" eaLnBrk="1" latinLnBrk="0" hangingPunct="1">
        <a:defRPr sz="8900" kern="1200">
          <a:solidFill>
            <a:schemeClr val="tx1"/>
          </a:solidFill>
          <a:latin typeface="+mn-lt"/>
          <a:ea typeface="+mn-ea"/>
          <a:cs typeface="+mn-cs"/>
        </a:defRPr>
      </a:lvl6pPr>
      <a:lvl7pPr marL="13578823" algn="l" defTabSz="4526274" rtl="0" eaLnBrk="1" latinLnBrk="0" hangingPunct="1">
        <a:defRPr sz="8900" kern="1200">
          <a:solidFill>
            <a:schemeClr val="tx1"/>
          </a:solidFill>
          <a:latin typeface="+mn-lt"/>
          <a:ea typeface="+mn-ea"/>
          <a:cs typeface="+mn-cs"/>
        </a:defRPr>
      </a:lvl7pPr>
      <a:lvl8pPr marL="15841960" algn="l" defTabSz="4526274" rtl="0" eaLnBrk="1" latinLnBrk="0" hangingPunct="1">
        <a:defRPr sz="8900" kern="1200">
          <a:solidFill>
            <a:schemeClr val="tx1"/>
          </a:solidFill>
          <a:latin typeface="+mn-lt"/>
          <a:ea typeface="+mn-ea"/>
          <a:cs typeface="+mn-cs"/>
        </a:defRPr>
      </a:lvl8pPr>
      <a:lvl9pPr marL="18105098" algn="l" defTabSz="4526274" rtl="0" eaLnBrk="1" latinLnBrk="0" hangingPunct="1">
        <a:defRPr sz="8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4"/>
            <a:ext cx="32405638" cy="3240722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a:p>
        </p:txBody>
      </p:sp>
      <p:sp>
        <p:nvSpPr>
          <p:cNvPr id="8" name="Rounded Rectangle 7"/>
          <p:cNvSpPr>
            <a:spLocks noChangeAspect="1"/>
          </p:cNvSpPr>
          <p:nvPr userDrawn="1"/>
        </p:nvSpPr>
        <p:spPr>
          <a:xfrm>
            <a:off x="1801020" y="1115047"/>
            <a:ext cx="28803600" cy="29466362"/>
          </a:xfrm>
          <a:prstGeom prst="roundRect">
            <a:avLst>
              <a:gd name="adj" fmla="val 496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rtlCol="0" anchor="ctr"/>
          <a:lstStyle/>
          <a:p>
            <a:pPr algn="ctr"/>
            <a:endParaRPr lang="en-US"/>
          </a:p>
        </p:txBody>
      </p:sp>
      <p:pic>
        <p:nvPicPr>
          <p:cNvPr id="9" name="Picture 94" descr="Papel de carta_rodapé"/>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859128" y="30581412"/>
            <a:ext cx="12631831" cy="1818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170383"/>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par>
    </p:tnLst>
  </p:timing>
  <p:txStyles>
    <p:titleStyle>
      <a:lvl1pPr algn="ctr" defTabSz="914380" rtl="0" eaLnBrk="1" latinLnBrk="0" hangingPunct="1">
        <a:spcBef>
          <a:spcPct val="0"/>
        </a:spcBef>
        <a:buNone/>
        <a:defRPr sz="4400" kern="1200">
          <a:solidFill>
            <a:schemeClr val="tx1"/>
          </a:solidFill>
          <a:latin typeface="+mj-lt"/>
          <a:ea typeface="+mj-ea"/>
          <a:cs typeface="+mj-cs"/>
        </a:defRPr>
      </a:lvl1pPr>
    </p:titleStyle>
    <p:bodyStyle>
      <a:lvl1pPr marL="342893" indent="-342893" algn="l" defTabSz="91438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4" indent="-285743" algn="l" defTabSz="91438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5" indent="-228595" algn="l" defTabSz="914380" rtl="0" eaLnBrk="1" latinLnBrk="0" hangingPunct="1">
        <a:spcBef>
          <a:spcPct val="20000"/>
        </a:spcBef>
        <a:buFont typeface="Arial" pitchFamily="34" charset="0"/>
        <a:buChar char="•"/>
        <a:defRPr sz="2500" kern="1200">
          <a:solidFill>
            <a:schemeClr val="tx1"/>
          </a:solidFill>
          <a:latin typeface="+mn-lt"/>
          <a:ea typeface="+mn-ea"/>
          <a:cs typeface="+mn-cs"/>
        </a:defRPr>
      </a:lvl3pPr>
      <a:lvl4pPr marL="1600165" indent="-228595" algn="l" defTabSz="91438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56" indent="-228595" algn="l" defTabSz="91438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47" indent="-228595" algn="l" defTabSz="91438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37" indent="-228595" algn="l" defTabSz="91438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27" indent="-228595" algn="l" defTabSz="91438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17" indent="-228595" algn="l" defTabSz="91438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80" rtl="0" eaLnBrk="1" latinLnBrk="0" hangingPunct="1">
        <a:defRPr sz="1800" kern="1200">
          <a:solidFill>
            <a:schemeClr val="tx1"/>
          </a:solidFill>
          <a:latin typeface="+mn-lt"/>
          <a:ea typeface="+mn-ea"/>
          <a:cs typeface="+mn-cs"/>
        </a:defRPr>
      </a:lvl1pPr>
      <a:lvl2pPr marL="457190" algn="l" defTabSz="914380" rtl="0" eaLnBrk="1" latinLnBrk="0" hangingPunct="1">
        <a:defRPr sz="1800" kern="1200">
          <a:solidFill>
            <a:schemeClr val="tx1"/>
          </a:solidFill>
          <a:latin typeface="+mn-lt"/>
          <a:ea typeface="+mn-ea"/>
          <a:cs typeface="+mn-cs"/>
        </a:defRPr>
      </a:lvl2pPr>
      <a:lvl3pPr marL="914380" algn="l" defTabSz="914380" rtl="0" eaLnBrk="1" latinLnBrk="0" hangingPunct="1">
        <a:defRPr sz="1800" kern="1200">
          <a:solidFill>
            <a:schemeClr val="tx1"/>
          </a:solidFill>
          <a:latin typeface="+mn-lt"/>
          <a:ea typeface="+mn-ea"/>
          <a:cs typeface="+mn-cs"/>
        </a:defRPr>
      </a:lvl3pPr>
      <a:lvl4pPr marL="1371570" algn="l" defTabSz="914380" rtl="0" eaLnBrk="1" latinLnBrk="0" hangingPunct="1">
        <a:defRPr sz="1800" kern="1200">
          <a:solidFill>
            <a:schemeClr val="tx1"/>
          </a:solidFill>
          <a:latin typeface="+mn-lt"/>
          <a:ea typeface="+mn-ea"/>
          <a:cs typeface="+mn-cs"/>
        </a:defRPr>
      </a:lvl4pPr>
      <a:lvl5pPr marL="1828760" algn="l" defTabSz="914380" rtl="0" eaLnBrk="1" latinLnBrk="0" hangingPunct="1">
        <a:defRPr sz="1800" kern="1200">
          <a:solidFill>
            <a:schemeClr val="tx1"/>
          </a:solidFill>
          <a:latin typeface="+mn-lt"/>
          <a:ea typeface="+mn-ea"/>
          <a:cs typeface="+mn-cs"/>
        </a:defRPr>
      </a:lvl5pPr>
      <a:lvl6pPr marL="2285951" algn="l" defTabSz="914380" rtl="0" eaLnBrk="1" latinLnBrk="0" hangingPunct="1">
        <a:defRPr sz="1800" kern="1200">
          <a:solidFill>
            <a:schemeClr val="tx1"/>
          </a:solidFill>
          <a:latin typeface="+mn-lt"/>
          <a:ea typeface="+mn-ea"/>
          <a:cs typeface="+mn-cs"/>
        </a:defRPr>
      </a:lvl6pPr>
      <a:lvl7pPr marL="2743142" algn="l" defTabSz="914380" rtl="0" eaLnBrk="1" latinLnBrk="0" hangingPunct="1">
        <a:defRPr sz="1800" kern="1200">
          <a:solidFill>
            <a:schemeClr val="tx1"/>
          </a:solidFill>
          <a:latin typeface="+mn-lt"/>
          <a:ea typeface="+mn-ea"/>
          <a:cs typeface="+mn-cs"/>
        </a:defRPr>
      </a:lvl7pPr>
      <a:lvl8pPr marL="3200332" algn="l" defTabSz="914380" rtl="0" eaLnBrk="1" latinLnBrk="0" hangingPunct="1">
        <a:defRPr sz="1800" kern="1200">
          <a:solidFill>
            <a:schemeClr val="tx1"/>
          </a:solidFill>
          <a:latin typeface="+mn-lt"/>
          <a:ea typeface="+mn-ea"/>
          <a:cs typeface="+mn-cs"/>
        </a:defRPr>
      </a:lvl8pPr>
      <a:lvl9pPr marL="3657522" algn="l" defTabSz="91438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8708" y="10926520"/>
            <a:ext cx="9385754" cy="13049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 name="TextBox 54"/>
          <p:cNvSpPr txBox="1"/>
          <p:nvPr/>
        </p:nvSpPr>
        <p:spPr>
          <a:xfrm>
            <a:off x="886620" y="10183812"/>
            <a:ext cx="15111807" cy="20421600"/>
          </a:xfrm>
          <a:prstGeom prst="rect">
            <a:avLst/>
          </a:prstGeom>
          <a:noFill/>
          <a:ln>
            <a:solidFill>
              <a:schemeClr val="tx1"/>
            </a:solidFill>
          </a:ln>
        </p:spPr>
        <p:txBody>
          <a:bodyPr wrap="square" lIns="91438" tIns="45719" rIns="91438" bIns="45719" rtlCol="0">
            <a:noAutofit/>
          </a:bodyPr>
          <a:lstStyle/>
          <a:p>
            <a:pPr marL="371467"/>
            <a:r>
              <a:rPr lang="en-US" sz="4000" b="1" u="sng" dirty="0" smtClean="0">
                <a:latin typeface="Times New Roman" pitchFamily="18" charset="0"/>
                <a:cs typeface="Times New Roman" pitchFamily="18" charset="0"/>
              </a:rPr>
              <a:t>Results and discussion</a:t>
            </a:r>
            <a:endParaRPr lang="en-US" sz="4000" b="1" u="sng" dirty="0">
              <a:latin typeface="Times New Roman" pitchFamily="18" charset="0"/>
              <a:cs typeface="Times New Roman" pitchFamily="18" charset="0"/>
            </a:endParaRPr>
          </a:p>
          <a:p>
            <a:pPr marL="371467"/>
            <a:endParaRPr lang="en-US" sz="4000" u="sng" dirty="0">
              <a:latin typeface="Times New Roman" pitchFamily="18" charset="0"/>
              <a:cs typeface="Times New Roman" pitchFamily="18" charset="0"/>
            </a:endParaRPr>
          </a:p>
        </p:txBody>
      </p:sp>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8746" y="24768988"/>
            <a:ext cx="6480000" cy="5607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39019" y="19632612"/>
            <a:ext cx="6480000" cy="5376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39019" y="10183812"/>
            <a:ext cx="6480000" cy="5398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15219" y="4468812"/>
            <a:ext cx="6480000" cy="5425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6" name="TextBox 55"/>
          <p:cNvSpPr txBox="1"/>
          <p:nvPr/>
        </p:nvSpPr>
        <p:spPr>
          <a:xfrm>
            <a:off x="16358819" y="4381499"/>
            <a:ext cx="15084000" cy="26223913"/>
          </a:xfrm>
          <a:prstGeom prst="rect">
            <a:avLst/>
          </a:prstGeom>
          <a:noFill/>
          <a:ln>
            <a:solidFill>
              <a:schemeClr val="tx1"/>
            </a:solidFill>
          </a:ln>
        </p:spPr>
        <p:txBody>
          <a:bodyPr wrap="square" lIns="91438" tIns="45719" rIns="91438" bIns="45719" rtlCol="0">
            <a:noAutofit/>
          </a:bodyPr>
          <a:lstStyle/>
          <a:p>
            <a:pPr marL="371467"/>
            <a:endParaRPr lang="en-US" sz="4000" u="sng" dirty="0">
              <a:latin typeface="Times New Roman" pitchFamily="18" charset="0"/>
              <a:cs typeface="Times New Roman" pitchFamily="18" charset="0"/>
            </a:endParaRPr>
          </a:p>
          <a:p>
            <a:pPr marL="371467"/>
            <a:endParaRPr lang="en-US" sz="4000" u="sng" dirty="0">
              <a:latin typeface="Times New Roman" pitchFamily="18" charset="0"/>
              <a:cs typeface="Times New Roman" pitchFamily="18" charset="0"/>
            </a:endParaRPr>
          </a:p>
        </p:txBody>
      </p:sp>
      <p:pic>
        <p:nvPicPr>
          <p:cNvPr id="2" name="Picture 2" descr="C:\Data\Dropbox\Talks &amp; Papers\1_In preparation\Conferences\2013 - 09 - Conclima\pop_DiurnalProfiles.png"/>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r="4683"/>
          <a:stretch/>
        </p:blipFill>
        <p:spPr bwMode="auto">
          <a:xfrm>
            <a:off x="16428419" y="25868609"/>
            <a:ext cx="6559200" cy="4051003"/>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1191420" y="801686"/>
            <a:ext cx="30099000" cy="2154434"/>
          </a:xfrm>
          <a:prstGeom prst="rect">
            <a:avLst/>
          </a:prstGeom>
          <a:noFill/>
        </p:spPr>
        <p:txBody>
          <a:bodyPr wrap="square" lIns="91438" tIns="45719" rIns="91438" bIns="45719" rtlCol="0">
            <a:spAutoFit/>
          </a:bodyPr>
          <a:lstStyle/>
          <a:p>
            <a:pPr algn="ctr"/>
            <a:r>
              <a:rPr lang="en-US" sz="6700" dirty="0"/>
              <a:t>Ground based characterization of biomass burning aerosols during the South American Biomass Burning Analysis (SAMBBA) ﬁeld </a:t>
            </a:r>
            <a:r>
              <a:rPr lang="en-US" sz="6700" dirty="0" smtClean="0"/>
              <a:t>experiment</a:t>
            </a:r>
            <a:endParaRPr lang="en-US" sz="5400" dirty="0">
              <a:latin typeface="Times New Roman" pitchFamily="18" charset="0"/>
              <a:cs typeface="Times New Roman" pitchFamily="18" charset="0"/>
            </a:endParaRPr>
          </a:p>
        </p:txBody>
      </p:sp>
      <p:sp>
        <p:nvSpPr>
          <p:cNvPr id="20" name="TextBox 19"/>
          <p:cNvSpPr txBox="1"/>
          <p:nvPr/>
        </p:nvSpPr>
        <p:spPr>
          <a:xfrm>
            <a:off x="2029619" y="2859088"/>
            <a:ext cx="28270200" cy="1446548"/>
          </a:xfrm>
          <a:prstGeom prst="rect">
            <a:avLst/>
          </a:prstGeom>
          <a:noFill/>
        </p:spPr>
        <p:txBody>
          <a:bodyPr wrap="square" lIns="91438" tIns="45719" rIns="91438" bIns="45719" rtlCol="0">
            <a:spAutoFit/>
          </a:bodyPr>
          <a:lstStyle/>
          <a:p>
            <a:r>
              <a:rPr lang="en-US" sz="3200" u="sng" dirty="0" smtClean="0"/>
              <a:t>Joel </a:t>
            </a:r>
            <a:r>
              <a:rPr lang="en-US" sz="3200" u="sng" dirty="0"/>
              <a:t>Brito</a:t>
            </a:r>
            <a:r>
              <a:rPr lang="en-US" sz="3200" dirty="0"/>
              <a:t>(1), Luciana V. Rizzo (2), </a:t>
            </a:r>
            <a:r>
              <a:rPr lang="en-US" sz="3200" dirty="0" smtClean="0"/>
              <a:t> William T. Morgan(3), </a:t>
            </a:r>
            <a:r>
              <a:rPr lang="en-US" sz="3200" dirty="0"/>
              <a:t>Hugh Coe(3), Ben Johnson </a:t>
            </a:r>
            <a:r>
              <a:rPr lang="en-US" sz="3200" dirty="0" smtClean="0"/>
              <a:t>(4), Karla </a:t>
            </a:r>
            <a:r>
              <a:rPr lang="en-US" sz="3200" dirty="0"/>
              <a:t>Longo </a:t>
            </a:r>
            <a:r>
              <a:rPr lang="en-US" sz="3200" dirty="0" smtClean="0"/>
              <a:t>(5), </a:t>
            </a:r>
            <a:r>
              <a:rPr lang="en-US" sz="3200" dirty="0" err="1"/>
              <a:t>Saulo</a:t>
            </a:r>
            <a:r>
              <a:rPr lang="en-US" sz="3200" dirty="0"/>
              <a:t> </a:t>
            </a:r>
            <a:r>
              <a:rPr lang="en-US" sz="3200" dirty="0" err="1"/>
              <a:t>Freitas</a:t>
            </a:r>
            <a:r>
              <a:rPr lang="en-US" sz="3200" dirty="0"/>
              <a:t> </a:t>
            </a:r>
            <a:r>
              <a:rPr lang="en-US" sz="3200" dirty="0" smtClean="0"/>
              <a:t>(5) and Paulo Artaxo (1)</a:t>
            </a:r>
            <a:endParaRPr lang="en-US" sz="3200" dirty="0"/>
          </a:p>
          <a:p>
            <a:pPr marL="514350" indent="-514350">
              <a:buAutoNum type="arabicParenBoth"/>
            </a:pPr>
            <a:r>
              <a:rPr lang="en-US" sz="2800" i="1" dirty="0" smtClean="0"/>
              <a:t>University </a:t>
            </a:r>
            <a:r>
              <a:rPr lang="en-US" sz="2800" i="1" dirty="0"/>
              <a:t>of Sao Paulo, Brazil </a:t>
            </a:r>
            <a:r>
              <a:rPr lang="en-US" sz="2800" i="1" dirty="0" smtClean="0"/>
              <a:t>(jbrito@if.usp.br</a:t>
            </a:r>
            <a:r>
              <a:rPr lang="en-US" sz="2800" i="1" dirty="0"/>
              <a:t>), (2) Federal University of Sao Paulo, Brazil, </a:t>
            </a:r>
            <a:r>
              <a:rPr lang="en-US" sz="2800" i="1" dirty="0" smtClean="0"/>
              <a:t>(3) </a:t>
            </a:r>
            <a:r>
              <a:rPr lang="en-US" sz="2800" i="1" dirty="0"/>
              <a:t>University of Manchester, United </a:t>
            </a:r>
            <a:r>
              <a:rPr lang="en-US" sz="2800" i="1" dirty="0" smtClean="0"/>
              <a:t>Kingdom, (</a:t>
            </a:r>
            <a:r>
              <a:rPr lang="en-US" sz="2800" i="1" dirty="0"/>
              <a:t>4</a:t>
            </a:r>
            <a:r>
              <a:rPr lang="en-US" sz="2800" i="1" dirty="0" smtClean="0"/>
              <a:t>) </a:t>
            </a:r>
            <a:r>
              <a:rPr lang="en-US" sz="2800" i="1" dirty="0"/>
              <a:t>UK Met Ofﬁce, United Kingdom, </a:t>
            </a:r>
            <a:r>
              <a:rPr lang="en-US" sz="2800" i="1" dirty="0" smtClean="0"/>
              <a:t>(5) </a:t>
            </a:r>
            <a:r>
              <a:rPr lang="en-US" sz="2800" i="1" dirty="0"/>
              <a:t>National Institute for Space Research (INPE), </a:t>
            </a:r>
            <a:r>
              <a:rPr lang="en-US" sz="2800" i="1" dirty="0" smtClean="0"/>
              <a:t>Brazil</a:t>
            </a:r>
            <a:r>
              <a:rPr lang="en-US" sz="2800" i="1" dirty="0"/>
              <a:t>.</a:t>
            </a:r>
          </a:p>
        </p:txBody>
      </p:sp>
      <p:sp>
        <p:nvSpPr>
          <p:cNvPr id="21" name="TextBox 20"/>
          <p:cNvSpPr txBox="1"/>
          <p:nvPr/>
        </p:nvSpPr>
        <p:spPr>
          <a:xfrm>
            <a:off x="886620" y="4381500"/>
            <a:ext cx="15111808" cy="5497512"/>
          </a:xfrm>
          <a:prstGeom prst="rect">
            <a:avLst/>
          </a:prstGeom>
          <a:noFill/>
          <a:ln>
            <a:solidFill>
              <a:schemeClr val="tx1"/>
            </a:solidFill>
          </a:ln>
        </p:spPr>
        <p:txBody>
          <a:bodyPr wrap="square" lIns="91438" tIns="45719" rIns="91438" bIns="45719" rtlCol="0">
            <a:noAutofit/>
          </a:bodyPr>
          <a:lstStyle/>
          <a:p>
            <a:pPr marL="371467"/>
            <a:r>
              <a:rPr lang="en-US" sz="4000" b="1" u="sng" dirty="0" smtClean="0">
                <a:latin typeface="Times New Roman" pitchFamily="18" charset="0"/>
                <a:cs typeface="Times New Roman" pitchFamily="18" charset="0"/>
              </a:rPr>
              <a:t>Background</a:t>
            </a:r>
            <a:endParaRPr lang="en-US" sz="4000" b="1" u="sng" dirty="0">
              <a:latin typeface="Times New Roman" pitchFamily="18" charset="0"/>
              <a:cs typeface="Times New Roman" pitchFamily="18" charset="0"/>
            </a:endParaRPr>
          </a:p>
          <a:p>
            <a:pPr marL="371467"/>
            <a:endParaRPr lang="en-US" sz="2500" u="sng" dirty="0">
              <a:latin typeface="Times New Roman" pitchFamily="18" charset="0"/>
              <a:cs typeface="Times New Roman" pitchFamily="18" charset="0"/>
            </a:endParaRPr>
          </a:p>
          <a:p>
            <a:pPr marL="371467" indent="730234" algn="just"/>
            <a:endParaRPr lang="en-US" sz="3200" b="1" dirty="0"/>
          </a:p>
        </p:txBody>
      </p:sp>
      <p:sp>
        <p:nvSpPr>
          <p:cNvPr id="11" name="TextBox 10"/>
          <p:cNvSpPr txBox="1"/>
          <p:nvPr/>
        </p:nvSpPr>
        <p:spPr>
          <a:xfrm>
            <a:off x="8284771" y="11231502"/>
            <a:ext cx="482824" cy="400110"/>
          </a:xfrm>
          <a:prstGeom prst="rect">
            <a:avLst/>
          </a:prstGeom>
          <a:noFill/>
        </p:spPr>
        <p:txBody>
          <a:bodyPr wrap="none" rtlCol="0">
            <a:spAutoFit/>
          </a:bodyPr>
          <a:lstStyle/>
          <a:p>
            <a:r>
              <a:rPr lang="en-US" sz="2000" dirty="0" smtClean="0"/>
              <a:t>(a)</a:t>
            </a:r>
            <a:endParaRPr lang="en-US" sz="2000" dirty="0"/>
          </a:p>
        </p:txBody>
      </p:sp>
      <p:sp>
        <p:nvSpPr>
          <p:cNvPr id="43" name="TextBox 42"/>
          <p:cNvSpPr txBox="1"/>
          <p:nvPr/>
        </p:nvSpPr>
        <p:spPr>
          <a:xfrm>
            <a:off x="8299740" y="14374812"/>
            <a:ext cx="497252" cy="400110"/>
          </a:xfrm>
          <a:prstGeom prst="rect">
            <a:avLst/>
          </a:prstGeom>
          <a:noFill/>
        </p:spPr>
        <p:txBody>
          <a:bodyPr wrap="none" rtlCol="0">
            <a:spAutoFit/>
          </a:bodyPr>
          <a:lstStyle/>
          <a:p>
            <a:r>
              <a:rPr lang="en-US" sz="2000" dirty="0" smtClean="0"/>
              <a:t>(b)</a:t>
            </a:r>
            <a:endParaRPr lang="en-US" sz="2000" dirty="0"/>
          </a:p>
        </p:txBody>
      </p:sp>
      <p:sp>
        <p:nvSpPr>
          <p:cNvPr id="44" name="TextBox 43"/>
          <p:cNvSpPr txBox="1"/>
          <p:nvPr/>
        </p:nvSpPr>
        <p:spPr>
          <a:xfrm>
            <a:off x="8299740" y="17422812"/>
            <a:ext cx="482824" cy="400110"/>
          </a:xfrm>
          <a:prstGeom prst="rect">
            <a:avLst/>
          </a:prstGeom>
          <a:noFill/>
        </p:spPr>
        <p:txBody>
          <a:bodyPr wrap="none" rtlCol="0">
            <a:spAutoFit/>
          </a:bodyPr>
          <a:lstStyle/>
          <a:p>
            <a:r>
              <a:rPr lang="en-US" sz="2000" dirty="0" smtClean="0"/>
              <a:t>(c)</a:t>
            </a:r>
            <a:endParaRPr lang="en-US" sz="2000" dirty="0"/>
          </a:p>
        </p:txBody>
      </p:sp>
      <p:sp>
        <p:nvSpPr>
          <p:cNvPr id="45" name="TextBox 44"/>
          <p:cNvSpPr txBox="1"/>
          <p:nvPr/>
        </p:nvSpPr>
        <p:spPr>
          <a:xfrm>
            <a:off x="8299740" y="20527902"/>
            <a:ext cx="511679" cy="400110"/>
          </a:xfrm>
          <a:prstGeom prst="rect">
            <a:avLst/>
          </a:prstGeom>
          <a:noFill/>
        </p:spPr>
        <p:txBody>
          <a:bodyPr wrap="none" rtlCol="0">
            <a:spAutoFit/>
          </a:bodyPr>
          <a:lstStyle/>
          <a:p>
            <a:r>
              <a:rPr lang="en-US" sz="2000" dirty="0" smtClean="0"/>
              <a:t>(d)</a:t>
            </a:r>
            <a:endParaRPr lang="en-US" sz="2000" dirty="0"/>
          </a:p>
        </p:txBody>
      </p:sp>
      <p:sp>
        <p:nvSpPr>
          <p:cNvPr id="13" name="TextBox 12"/>
          <p:cNvSpPr txBox="1"/>
          <p:nvPr/>
        </p:nvSpPr>
        <p:spPr>
          <a:xfrm>
            <a:off x="962818" y="12124114"/>
            <a:ext cx="5775889" cy="8956298"/>
          </a:xfrm>
          <a:prstGeom prst="rect">
            <a:avLst/>
          </a:prstGeom>
          <a:noFill/>
        </p:spPr>
        <p:txBody>
          <a:bodyPr wrap="square" rtlCol="0">
            <a:spAutoFit/>
          </a:bodyPr>
          <a:lstStyle/>
          <a:p>
            <a:pPr algn="just"/>
            <a:r>
              <a:rPr lang="en-US" sz="3200" b="1" dirty="0" smtClean="0"/>
              <a:t>Several </a:t>
            </a:r>
            <a:r>
              <a:rPr lang="en-US" sz="3200" b="1" dirty="0"/>
              <a:t>instruments </a:t>
            </a:r>
            <a:r>
              <a:rPr lang="en-US" sz="3200" b="1" dirty="0" smtClean="0"/>
              <a:t>were deployed </a:t>
            </a:r>
            <a:r>
              <a:rPr lang="en-US" sz="3200" b="1" dirty="0"/>
              <a:t>at the </a:t>
            </a:r>
            <a:r>
              <a:rPr lang="en-US" sz="3200" b="1" dirty="0" smtClean="0"/>
              <a:t>sampling site, near Porto Velho, </a:t>
            </a:r>
            <a:r>
              <a:rPr lang="en-US" sz="3200" b="1" dirty="0" err="1" smtClean="0"/>
              <a:t>Rondônia</a:t>
            </a:r>
            <a:r>
              <a:rPr lang="en-US" sz="3200" b="1" dirty="0"/>
              <a:t>. Here, results from </a:t>
            </a:r>
            <a:r>
              <a:rPr lang="en-US" sz="3200" b="1" dirty="0" smtClean="0"/>
              <a:t>an </a:t>
            </a:r>
            <a:r>
              <a:rPr lang="en-US" sz="3200" b="1" dirty="0" err="1" smtClean="0"/>
              <a:t>Aethalometer</a:t>
            </a:r>
            <a:r>
              <a:rPr lang="en-US" sz="3200" b="1" dirty="0" smtClean="0"/>
              <a:t> </a:t>
            </a:r>
            <a:r>
              <a:rPr lang="en-US" sz="3200" b="1" dirty="0"/>
              <a:t>(</a:t>
            </a:r>
            <a:r>
              <a:rPr lang="en-US" sz="3200" b="1" dirty="0" err="1"/>
              <a:t>Magge</a:t>
            </a:r>
            <a:r>
              <a:rPr lang="en-US" sz="3200" b="1" dirty="0"/>
              <a:t>), SMPS (TSI</a:t>
            </a:r>
            <a:r>
              <a:rPr lang="en-US" sz="3200" b="1" dirty="0" smtClean="0"/>
              <a:t>), CO </a:t>
            </a:r>
            <a:r>
              <a:rPr lang="en-US" sz="3200" b="1" dirty="0"/>
              <a:t>monitor (</a:t>
            </a:r>
            <a:r>
              <a:rPr lang="en-US" sz="3200" b="1" dirty="0" err="1"/>
              <a:t>Picarro</a:t>
            </a:r>
            <a:r>
              <a:rPr lang="en-US" sz="3200" b="1" dirty="0"/>
              <a:t>) </a:t>
            </a:r>
            <a:r>
              <a:rPr lang="en-US" sz="3200" b="1" dirty="0" smtClean="0"/>
              <a:t>and an ACSM (Aerodyne) are analyzed. </a:t>
            </a:r>
            <a:r>
              <a:rPr lang="en-US" sz="3200" b="1" dirty="0"/>
              <a:t>The ACSM is a compact version of the widely used Aerosol Mass </a:t>
            </a:r>
            <a:r>
              <a:rPr lang="en-US" sz="3200" b="1" dirty="0" smtClean="0"/>
              <a:t>Spectrometer (AMS</a:t>
            </a:r>
            <a:r>
              <a:rPr lang="en-US" sz="3200" b="1" dirty="0"/>
              <a:t>, </a:t>
            </a:r>
            <a:r>
              <a:rPr lang="en-US" sz="3200" b="1" dirty="0" smtClean="0"/>
              <a:t>Aerodyne</a:t>
            </a:r>
            <a:r>
              <a:rPr lang="en-US" sz="3200" b="1" dirty="0"/>
              <a:t>). Concentration time series of: Organics, SO4, NO3 and NH4 (a), Black Carbon (b), particle number concentration and average diameter (c) and CO mixing ratio (d). </a:t>
            </a:r>
          </a:p>
        </p:txBody>
      </p:sp>
      <p:sp>
        <p:nvSpPr>
          <p:cNvPr id="47" name="TextBox 46"/>
          <p:cNvSpPr txBox="1"/>
          <p:nvPr/>
        </p:nvSpPr>
        <p:spPr>
          <a:xfrm>
            <a:off x="1253728" y="25547697"/>
            <a:ext cx="7626432" cy="4524315"/>
          </a:xfrm>
          <a:prstGeom prst="rect">
            <a:avLst/>
          </a:prstGeom>
          <a:noFill/>
        </p:spPr>
        <p:txBody>
          <a:bodyPr wrap="square" rtlCol="0">
            <a:spAutoFit/>
          </a:bodyPr>
          <a:lstStyle/>
          <a:p>
            <a:pPr algn="just"/>
            <a:r>
              <a:rPr lang="en-US" sz="3200" b="1" dirty="0" smtClean="0"/>
              <a:t>During intense biomass burning events, the mass contribution of organic matter relative to SO4, NO3, NH4 and Black Carbon has  strongly increased. Such organic contribution is the among the highest </a:t>
            </a:r>
            <a:r>
              <a:rPr lang="en-US" sz="3200" b="1" dirty="0"/>
              <a:t>worldwide. The f60 is a biomass burning marker measured by the ACSM.</a:t>
            </a:r>
          </a:p>
          <a:p>
            <a:pPr algn="just"/>
            <a:endParaRPr lang="en-US" sz="3200" b="1" dirty="0"/>
          </a:p>
        </p:txBody>
      </p:sp>
      <p:sp>
        <p:nvSpPr>
          <p:cNvPr id="49" name="TextBox 48"/>
          <p:cNvSpPr txBox="1"/>
          <p:nvPr/>
        </p:nvSpPr>
        <p:spPr>
          <a:xfrm>
            <a:off x="16507619" y="5008939"/>
            <a:ext cx="8607600" cy="4031873"/>
          </a:xfrm>
          <a:prstGeom prst="rect">
            <a:avLst/>
          </a:prstGeom>
          <a:noFill/>
        </p:spPr>
        <p:txBody>
          <a:bodyPr wrap="square" rtlCol="0">
            <a:spAutoFit/>
          </a:bodyPr>
          <a:lstStyle/>
          <a:p>
            <a:pPr algn="just"/>
            <a:r>
              <a:rPr lang="en-US" sz="3200" b="1" dirty="0" smtClean="0"/>
              <a:t>The biomass burning aerosol, studied using a Van </a:t>
            </a:r>
            <a:r>
              <a:rPr lang="en-US" sz="3200" b="1" dirty="0" err="1" smtClean="0"/>
              <a:t>Krevelen</a:t>
            </a:r>
            <a:r>
              <a:rPr lang="en-US" sz="3200" b="1" dirty="0" smtClean="0"/>
              <a:t> diagram, was observe to be processed by the change in the O:C </a:t>
            </a:r>
            <a:r>
              <a:rPr lang="en-US" sz="3200" b="1" dirty="0"/>
              <a:t>ratio </a:t>
            </a:r>
            <a:r>
              <a:rPr lang="en-US" sz="3200" b="1" dirty="0" smtClean="0"/>
              <a:t>only, consistent </a:t>
            </a:r>
            <a:r>
              <a:rPr lang="en-US" sz="3200" b="1" dirty="0"/>
              <a:t>with the replacement of a hydrogen with an alcohol group (-OH), for example. The parameter f60 is a biomass burning marker.</a:t>
            </a:r>
          </a:p>
          <a:p>
            <a:pPr algn="just"/>
            <a:endParaRPr lang="en-US" sz="3200" b="1" dirty="0"/>
          </a:p>
        </p:txBody>
      </p:sp>
      <p:sp>
        <p:nvSpPr>
          <p:cNvPr id="51" name="TextBox 50"/>
          <p:cNvSpPr txBox="1"/>
          <p:nvPr/>
        </p:nvSpPr>
        <p:spPr>
          <a:xfrm>
            <a:off x="16355219" y="20888067"/>
            <a:ext cx="8683800" cy="2554545"/>
          </a:xfrm>
          <a:prstGeom prst="rect">
            <a:avLst/>
          </a:prstGeom>
          <a:noFill/>
        </p:spPr>
        <p:txBody>
          <a:bodyPr wrap="square" rtlCol="0">
            <a:spAutoFit/>
          </a:bodyPr>
          <a:lstStyle/>
          <a:p>
            <a:pPr algn="just"/>
            <a:r>
              <a:rPr lang="en-US" sz="3200" b="1" dirty="0" smtClean="0"/>
              <a:t>The mass ratio of Organic Aerosol (OA)  relative to CO indicates very little contribution of Secondary Organic Aerosol (SOA) production with processing of the biomass burning plume.</a:t>
            </a:r>
            <a:endParaRPr lang="en-US" sz="3200" b="1" dirty="0"/>
          </a:p>
        </p:txBody>
      </p:sp>
      <p:sp>
        <p:nvSpPr>
          <p:cNvPr id="14" name="TextBox 13"/>
          <p:cNvSpPr txBox="1"/>
          <p:nvPr/>
        </p:nvSpPr>
        <p:spPr>
          <a:xfrm>
            <a:off x="1302146" y="24396481"/>
            <a:ext cx="4044697" cy="646331"/>
          </a:xfrm>
          <a:prstGeom prst="rect">
            <a:avLst/>
          </a:prstGeom>
          <a:noFill/>
        </p:spPr>
        <p:txBody>
          <a:bodyPr wrap="none" rtlCol="0">
            <a:spAutoFit/>
          </a:bodyPr>
          <a:lstStyle/>
          <a:p>
            <a:r>
              <a:rPr lang="en-US" sz="3600" u="sng" dirty="0">
                <a:latin typeface="Times New Roman" pitchFamily="18" charset="0"/>
                <a:cs typeface="Times New Roman" pitchFamily="18" charset="0"/>
              </a:rPr>
              <a:t>Chemical processing</a:t>
            </a:r>
          </a:p>
        </p:txBody>
      </p:sp>
      <p:sp>
        <p:nvSpPr>
          <p:cNvPr id="54" name="TextBox 53"/>
          <p:cNvSpPr txBox="1"/>
          <p:nvPr/>
        </p:nvSpPr>
        <p:spPr>
          <a:xfrm>
            <a:off x="16507619" y="9879012"/>
            <a:ext cx="3839513" cy="646331"/>
          </a:xfrm>
          <a:prstGeom prst="rect">
            <a:avLst/>
          </a:prstGeom>
          <a:noFill/>
        </p:spPr>
        <p:txBody>
          <a:bodyPr wrap="none" rtlCol="0">
            <a:spAutoFit/>
          </a:bodyPr>
          <a:lstStyle/>
          <a:p>
            <a:r>
              <a:rPr lang="en-US" sz="3600" u="sng" dirty="0" smtClean="0">
                <a:latin typeface="Times New Roman" pitchFamily="18" charset="0"/>
                <a:cs typeface="Times New Roman" pitchFamily="18" charset="0"/>
              </a:rPr>
              <a:t>Physical processing</a:t>
            </a:r>
            <a:endParaRPr lang="en-US" sz="3600" u="sng" dirty="0">
              <a:latin typeface="Times New Roman" pitchFamily="18" charset="0"/>
              <a:cs typeface="Times New Roman" pitchFamily="18" charset="0"/>
            </a:endParaRPr>
          </a:p>
        </p:txBody>
      </p:sp>
      <p:sp>
        <p:nvSpPr>
          <p:cNvPr id="57" name="TextBox 56"/>
          <p:cNvSpPr txBox="1"/>
          <p:nvPr/>
        </p:nvSpPr>
        <p:spPr>
          <a:xfrm>
            <a:off x="16523494" y="10641012"/>
            <a:ext cx="8393486" cy="3046988"/>
          </a:xfrm>
          <a:prstGeom prst="rect">
            <a:avLst/>
          </a:prstGeom>
          <a:noFill/>
        </p:spPr>
        <p:txBody>
          <a:bodyPr wrap="square" rtlCol="0">
            <a:spAutoFit/>
          </a:bodyPr>
          <a:lstStyle/>
          <a:p>
            <a:pPr algn="just"/>
            <a:r>
              <a:rPr lang="en-US" sz="3200" b="1" dirty="0" smtClean="0"/>
              <a:t>Despite strong chemical changes in the aerosol composition, its size distribution has not been affected during atmospheric processing, except for a scaling factor. The oxidation state (</a:t>
            </a:r>
            <a:r>
              <a:rPr lang="en-US" sz="3200" b="1" dirty="0" err="1" smtClean="0"/>
              <a:t>OSc</a:t>
            </a:r>
            <a:r>
              <a:rPr lang="en-US" sz="3200" b="1" dirty="0" smtClean="0"/>
              <a:t>) is defined as 2xO:C-H:C. </a:t>
            </a:r>
            <a:endParaRPr lang="en-US" sz="3200" b="1" dirty="0"/>
          </a:p>
        </p:txBody>
      </p:sp>
      <p:pic>
        <p:nvPicPr>
          <p:cNvPr id="59" name="Picture 2" descr="C:\Users\Joel\Dropbox\Data analysis\2012 - 08 - 10 - Porto Velho\B_SAMBBA\1_pics\f60_vs_SSA_Aethalometer.png"/>
          <p:cNvPicPr>
            <a:picLocks noChangeAspect="1" noChangeArrowheads="1"/>
          </p:cNvPicPr>
          <p:nvPr/>
        </p:nvPicPr>
        <p:blipFill rotWithShape="1">
          <a:blip r:embed="rId8">
            <a:extLst>
              <a:ext uri="{28A0092B-C50C-407E-A947-70E740481C1C}">
                <a14:useLocalDpi xmlns:a14="http://schemas.microsoft.com/office/drawing/2010/main" val="0"/>
              </a:ext>
            </a:extLst>
          </a:blip>
          <a:srcRect l="4199" t="6495" r="3687" b="2680"/>
          <a:stretch/>
        </p:blipFill>
        <p:spPr bwMode="auto">
          <a:xfrm>
            <a:off x="16507619" y="15690944"/>
            <a:ext cx="6480000" cy="4246468"/>
          </a:xfrm>
          <a:prstGeom prst="rect">
            <a:avLst/>
          </a:prstGeom>
          <a:noFill/>
          <a:extLst>
            <a:ext uri="{909E8E84-426E-40DD-AFC4-6F175D3DCCD1}">
              <a14:hiddenFill xmlns:a14="http://schemas.microsoft.com/office/drawing/2010/main">
                <a:solidFill>
                  <a:srgbClr val="FFFFFF"/>
                </a:solidFill>
              </a14:hiddenFill>
            </a:ext>
          </a:extLst>
        </p:spPr>
      </p:pic>
      <p:sp>
        <p:nvSpPr>
          <p:cNvPr id="60" name="TextBox 59"/>
          <p:cNvSpPr txBox="1"/>
          <p:nvPr/>
        </p:nvSpPr>
        <p:spPr>
          <a:xfrm>
            <a:off x="23204309" y="16052224"/>
            <a:ext cx="8033544" cy="3046988"/>
          </a:xfrm>
          <a:prstGeom prst="rect">
            <a:avLst/>
          </a:prstGeom>
          <a:noFill/>
        </p:spPr>
        <p:txBody>
          <a:bodyPr wrap="square" rtlCol="0">
            <a:spAutoFit/>
          </a:bodyPr>
          <a:lstStyle/>
          <a:p>
            <a:pPr algn="just"/>
            <a:r>
              <a:rPr lang="en-US" sz="3200" b="1" dirty="0" smtClean="0"/>
              <a:t>The single scattering albedo (SSA), as well as the fraction of organics, was strongly enhanced during biomass burning events, indicating highly scattering aerosol at the 637nm wavelength.</a:t>
            </a:r>
            <a:endParaRPr lang="en-US" sz="3200" b="1" dirty="0"/>
          </a:p>
        </p:txBody>
      </p:sp>
      <p:sp>
        <p:nvSpPr>
          <p:cNvPr id="62" name="TextBox 61"/>
          <p:cNvSpPr txBox="1"/>
          <p:nvPr/>
        </p:nvSpPr>
        <p:spPr>
          <a:xfrm>
            <a:off x="23204308" y="25887739"/>
            <a:ext cx="8086111" cy="4031873"/>
          </a:xfrm>
          <a:prstGeom prst="rect">
            <a:avLst/>
          </a:prstGeom>
          <a:noFill/>
        </p:spPr>
        <p:txBody>
          <a:bodyPr wrap="square" rtlCol="0">
            <a:spAutoFit/>
          </a:bodyPr>
          <a:lstStyle/>
          <a:p>
            <a:pPr algn="just"/>
            <a:r>
              <a:rPr lang="en-US" sz="3200" b="1" dirty="0" smtClean="0"/>
              <a:t>Two dominating factors were obtained, </a:t>
            </a:r>
            <a:r>
              <a:rPr lang="en-US" sz="3200" b="1" dirty="0"/>
              <a:t>Low Volatility Oxygenated Organic Aerosol (LV-OOA</a:t>
            </a:r>
            <a:r>
              <a:rPr lang="en-US" sz="3200" b="1" dirty="0" smtClean="0"/>
              <a:t>) and Biomass Burning Organic </a:t>
            </a:r>
            <a:r>
              <a:rPr lang="en-US" sz="3200" b="1" dirty="0"/>
              <a:t>Aerosol (BBOA). </a:t>
            </a:r>
            <a:r>
              <a:rPr lang="en-US" sz="3200" b="1" dirty="0" smtClean="0"/>
              <a:t>Diurnal </a:t>
            </a:r>
            <a:r>
              <a:rPr lang="en-US" sz="3200" b="1" dirty="0"/>
              <a:t>variation </a:t>
            </a:r>
            <a:r>
              <a:rPr lang="en-US" sz="3200" b="1" dirty="0" smtClean="0"/>
              <a:t>of the </a:t>
            </a:r>
            <a:r>
              <a:rPr lang="en-US" sz="3200" b="1" dirty="0"/>
              <a:t>BBOA </a:t>
            </a:r>
            <a:r>
              <a:rPr lang="en-US" sz="3200" b="1" dirty="0" smtClean="0"/>
              <a:t>factor indicates </a:t>
            </a:r>
            <a:r>
              <a:rPr lang="en-US" sz="3200" b="1" dirty="0"/>
              <a:t>regional pollution following boundary layer, whereas LV-OOA </a:t>
            </a:r>
            <a:r>
              <a:rPr lang="en-US" sz="3200" b="1" dirty="0" smtClean="0"/>
              <a:t>(highly processed OA or SOA) seems </a:t>
            </a:r>
            <a:r>
              <a:rPr lang="en-US" sz="3200" b="1" dirty="0"/>
              <a:t>to be from aloft</a:t>
            </a:r>
            <a:r>
              <a:rPr lang="en-US" sz="3200" b="1" dirty="0" smtClean="0"/>
              <a:t>.</a:t>
            </a:r>
            <a:endParaRPr lang="en-US" sz="3200" b="1" dirty="0"/>
          </a:p>
        </p:txBody>
      </p:sp>
      <p:sp>
        <p:nvSpPr>
          <p:cNvPr id="64" name="TextBox 63"/>
          <p:cNvSpPr txBox="1"/>
          <p:nvPr/>
        </p:nvSpPr>
        <p:spPr>
          <a:xfrm>
            <a:off x="16613188" y="24433212"/>
            <a:ext cx="7199407" cy="646331"/>
          </a:xfrm>
          <a:prstGeom prst="rect">
            <a:avLst/>
          </a:prstGeom>
          <a:noFill/>
        </p:spPr>
        <p:txBody>
          <a:bodyPr wrap="none" rtlCol="0">
            <a:spAutoFit/>
          </a:bodyPr>
          <a:lstStyle/>
          <a:p>
            <a:r>
              <a:rPr lang="en-US" sz="3600" u="sng" dirty="0" smtClean="0">
                <a:latin typeface="Times New Roman" pitchFamily="18" charset="0"/>
                <a:cs typeface="Times New Roman" pitchFamily="18" charset="0"/>
              </a:rPr>
              <a:t>Positive Matrix Factorization analysis</a:t>
            </a:r>
            <a:endParaRPr lang="en-US" sz="3600" u="sng" dirty="0">
              <a:latin typeface="Times New Roman" pitchFamily="18" charset="0"/>
              <a:cs typeface="Times New Roman" pitchFamily="18" charset="0"/>
            </a:endParaRPr>
          </a:p>
        </p:txBody>
      </p:sp>
      <p:sp>
        <p:nvSpPr>
          <p:cNvPr id="15" name="TextBox 14"/>
          <p:cNvSpPr txBox="1"/>
          <p:nvPr/>
        </p:nvSpPr>
        <p:spPr>
          <a:xfrm>
            <a:off x="19667678" y="31062612"/>
            <a:ext cx="10632141" cy="584775"/>
          </a:xfrm>
          <a:prstGeom prst="rect">
            <a:avLst/>
          </a:prstGeom>
          <a:noFill/>
        </p:spPr>
        <p:txBody>
          <a:bodyPr wrap="none" rtlCol="0">
            <a:spAutoFit/>
          </a:bodyPr>
          <a:lstStyle/>
          <a:p>
            <a:r>
              <a:rPr lang="en-GB" sz="3200" dirty="0" smtClean="0"/>
              <a:t>Funding: </a:t>
            </a:r>
            <a:r>
              <a:rPr lang="en-GB" sz="3200" dirty="0"/>
              <a:t>FAPESP 2010/52658-1 </a:t>
            </a:r>
            <a:r>
              <a:rPr lang="en-GB" sz="3200" dirty="0" smtClean="0"/>
              <a:t>and </a:t>
            </a:r>
            <a:r>
              <a:rPr lang="en-GB" sz="3200" dirty="0"/>
              <a:t>FAPESP </a:t>
            </a:r>
            <a:r>
              <a:rPr lang="en-GB" sz="3200" dirty="0" smtClean="0"/>
              <a:t>2012/14437-9</a:t>
            </a:r>
            <a:endParaRPr lang="en-US" sz="3200" dirty="0"/>
          </a:p>
        </p:txBody>
      </p:sp>
      <p:sp>
        <p:nvSpPr>
          <p:cNvPr id="37" name="TextBox 48"/>
          <p:cNvSpPr txBox="1"/>
          <p:nvPr/>
        </p:nvSpPr>
        <p:spPr>
          <a:xfrm>
            <a:off x="658019" y="5255773"/>
            <a:ext cx="15111808" cy="4031873"/>
          </a:xfrm>
          <a:prstGeom prst="rect">
            <a:avLst/>
          </a:prstGeom>
          <a:noFill/>
        </p:spPr>
        <p:txBody>
          <a:bodyPr wrap="square" rtlCol="0">
            <a:spAutoFit/>
          </a:bodyPr>
          <a:lstStyle/>
          <a:p>
            <a:pPr marL="371467" indent="730234" algn="just"/>
            <a:r>
              <a:rPr lang="en-US" sz="3200" b="1" dirty="0"/>
              <a:t>The South American Biomass Burning Analysis (SAMBBA) was an international research project investigating the impacts of biomass burning emissions on climate, air quality and numerical weather prediction over South America. The measurement program was headed by the  deployment of UK’s BAe-146  research aircraft from FAAM (</a:t>
            </a:r>
            <a:r>
              <a:rPr lang="en-GB" sz="3200" b="1" dirty="0"/>
              <a:t>Facility for Airborne Atmospheric Measurements) </a:t>
            </a:r>
            <a:r>
              <a:rPr lang="en-US" sz="3200" b="1" dirty="0"/>
              <a:t>over Brazil during the dry season of 2012. The  aircraft operation was coordinated with ground-based measurements set up at Porto Velho, operated by the University of Sao Paulo.</a:t>
            </a:r>
          </a:p>
        </p:txBody>
      </p:sp>
    </p:spTree>
    <p:extLst>
      <p:ext uri="{BB962C8B-B14F-4D97-AF65-F5344CB8AC3E}">
        <p14:creationId xmlns:p14="http://schemas.microsoft.com/office/powerpoint/2010/main" val="40008605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13793</TotalTime>
  <Words>576</Words>
  <Application>Microsoft Office PowerPoint</Application>
  <PresentationFormat>Custom</PresentationFormat>
  <Paragraphs>21</Paragraphs>
  <Slides>1</Slides>
  <Notes>0</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Executive</vt:lpstr>
      <vt:lpstr>Custom Design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Joel</dc:creator>
  <cp:lastModifiedBy>artaxo</cp:lastModifiedBy>
  <cp:revision>884</cp:revision>
  <dcterms:created xsi:type="dcterms:W3CDTF">2009-08-10T18:51:04Z</dcterms:created>
  <dcterms:modified xsi:type="dcterms:W3CDTF">2013-09-10T17:33:59Z</dcterms:modified>
</cp:coreProperties>
</file>